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69" r:id="rId6"/>
    <p:sldId id="273" r:id="rId7"/>
    <p:sldId id="270" r:id="rId8"/>
    <p:sldId id="261" r:id="rId9"/>
    <p:sldId id="271" r:id="rId10"/>
    <p:sldId id="274" r:id="rId11"/>
    <p:sldId id="262" r:id="rId12"/>
    <p:sldId id="263" r:id="rId13"/>
    <p:sldId id="264" r:id="rId14"/>
    <p:sldId id="265" r:id="rId15"/>
    <p:sldId id="266" r:id="rId16"/>
    <p:sldId id="267" r:id="rId17"/>
    <p:sldId id="275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BE7CEF-599A-4D42-9A8A-A72742FD2781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0B06DC16-9F73-4C23-AC01-4D1376E66FDF}">
      <dgm:prSet phldrT="[Text]" custT="1"/>
      <dgm:spPr/>
      <dgm:t>
        <a:bodyPr/>
        <a:lstStyle/>
        <a:p>
          <a:r>
            <a:rPr lang="en-US" sz="2000" dirty="0"/>
            <a:t>PostgreSQL</a:t>
          </a:r>
        </a:p>
        <a:p>
          <a:br>
            <a:rPr lang="en-US" sz="2000" dirty="0"/>
          </a:br>
          <a:r>
            <a:rPr lang="en-US" sz="2000" dirty="0"/>
            <a:t>(Database Server)</a:t>
          </a:r>
        </a:p>
      </dgm:t>
    </dgm:pt>
    <dgm:pt modelId="{EF38ADB0-A4D3-497A-B20F-0936FAB29F56}" type="parTrans" cxnId="{04F299A6-BB45-4D1D-A1AB-5FCC86A4285E}">
      <dgm:prSet/>
      <dgm:spPr/>
      <dgm:t>
        <a:bodyPr/>
        <a:lstStyle/>
        <a:p>
          <a:endParaRPr lang="en-US"/>
        </a:p>
      </dgm:t>
    </dgm:pt>
    <dgm:pt modelId="{CE250087-9FE8-4F9B-A84E-EC05BB4D7C98}" type="sibTrans" cxnId="{04F299A6-BB45-4D1D-A1AB-5FCC86A4285E}">
      <dgm:prSet/>
      <dgm:spPr/>
      <dgm:t>
        <a:bodyPr/>
        <a:lstStyle/>
        <a:p>
          <a:endParaRPr lang="en-US"/>
        </a:p>
      </dgm:t>
    </dgm:pt>
    <dgm:pt modelId="{21D72344-82D2-42F0-8762-1B015941A97B}">
      <dgm:prSet phldrT="[Text]" custT="1"/>
      <dgm:spPr/>
      <dgm:t>
        <a:bodyPr/>
        <a:lstStyle/>
        <a:p>
          <a:r>
            <a:rPr lang="en-US" sz="2000" dirty="0"/>
            <a:t>FastAPI-Uvicorn</a:t>
          </a:r>
        </a:p>
        <a:p>
          <a:br>
            <a:rPr lang="en-US" sz="2000" dirty="0"/>
          </a:br>
          <a:r>
            <a:rPr lang="en-US" sz="2000" dirty="0"/>
            <a:t>(Application Server)</a:t>
          </a:r>
        </a:p>
      </dgm:t>
    </dgm:pt>
    <dgm:pt modelId="{55356CF5-6E6F-40D9-A8BE-B390F3191326}" type="parTrans" cxnId="{D867630F-5F3C-4CAE-ACC7-391C81EC9C77}">
      <dgm:prSet/>
      <dgm:spPr/>
      <dgm:t>
        <a:bodyPr/>
        <a:lstStyle/>
        <a:p>
          <a:endParaRPr lang="en-US"/>
        </a:p>
      </dgm:t>
    </dgm:pt>
    <dgm:pt modelId="{2E893640-7E78-4B49-95A3-724C12150668}" type="sibTrans" cxnId="{D867630F-5F3C-4CAE-ACC7-391C81EC9C77}">
      <dgm:prSet/>
      <dgm:spPr/>
      <dgm:t>
        <a:bodyPr/>
        <a:lstStyle/>
        <a:p>
          <a:endParaRPr lang="en-US"/>
        </a:p>
      </dgm:t>
    </dgm:pt>
    <dgm:pt modelId="{051E67F6-D9A7-4B9F-B0EF-C355E68938FC}">
      <dgm:prSet phldrT="[Text]" custT="1"/>
      <dgm:spPr/>
      <dgm:t>
        <a:bodyPr/>
        <a:lstStyle/>
        <a:p>
          <a:r>
            <a:rPr lang="en-US" sz="2000" dirty="0"/>
            <a:t>Demo App.</a:t>
          </a:r>
        </a:p>
        <a:p>
          <a:br>
            <a:rPr lang="en-US" sz="2000" dirty="0"/>
          </a:br>
          <a:r>
            <a:rPr lang="en-US" sz="2000" dirty="0"/>
            <a:t>(Client)</a:t>
          </a:r>
        </a:p>
      </dgm:t>
    </dgm:pt>
    <dgm:pt modelId="{10D3D879-B362-4331-9E8C-7DDFE6D39BBC}" type="parTrans" cxnId="{6B480E81-8720-4178-B4B2-975031250515}">
      <dgm:prSet/>
      <dgm:spPr/>
      <dgm:t>
        <a:bodyPr/>
        <a:lstStyle/>
        <a:p>
          <a:endParaRPr lang="en-US"/>
        </a:p>
      </dgm:t>
    </dgm:pt>
    <dgm:pt modelId="{FF4A4B02-7480-4D9C-A33D-21C208674E11}" type="sibTrans" cxnId="{6B480E81-8720-4178-B4B2-975031250515}">
      <dgm:prSet/>
      <dgm:spPr/>
      <dgm:t>
        <a:bodyPr/>
        <a:lstStyle/>
        <a:p>
          <a:endParaRPr lang="en-US"/>
        </a:p>
      </dgm:t>
    </dgm:pt>
    <dgm:pt modelId="{7B4EA3F6-0AAD-4ED7-BDEA-23C3714A218D}" type="pres">
      <dgm:prSet presAssocID="{E7BE7CEF-599A-4D42-9A8A-A72742FD2781}" presName="Name0" presStyleCnt="0">
        <dgm:presLayoutVars>
          <dgm:dir/>
          <dgm:resizeHandles val="exact"/>
        </dgm:presLayoutVars>
      </dgm:prSet>
      <dgm:spPr/>
    </dgm:pt>
    <dgm:pt modelId="{DCDA8EFB-E211-4380-BE2D-6A7231EDF84F}" type="pres">
      <dgm:prSet presAssocID="{E7BE7CEF-599A-4D42-9A8A-A72742FD2781}" presName="fgShape" presStyleLbl="fgShp" presStyleIdx="0" presStyleCnt="1"/>
      <dgm:spPr/>
    </dgm:pt>
    <dgm:pt modelId="{24061657-B576-4E01-B7E4-EEDB945D7F4B}" type="pres">
      <dgm:prSet presAssocID="{E7BE7CEF-599A-4D42-9A8A-A72742FD2781}" presName="linComp" presStyleCnt="0"/>
      <dgm:spPr/>
    </dgm:pt>
    <dgm:pt modelId="{5D78762D-74B3-43CC-AE23-73F22CE56986}" type="pres">
      <dgm:prSet presAssocID="{0B06DC16-9F73-4C23-AC01-4D1376E66FDF}" presName="compNode" presStyleCnt="0"/>
      <dgm:spPr/>
    </dgm:pt>
    <dgm:pt modelId="{B1CD05DC-7EA1-4A51-B937-5BA164E95F4C}" type="pres">
      <dgm:prSet presAssocID="{0B06DC16-9F73-4C23-AC01-4D1376E66FDF}" presName="bkgdShape" presStyleLbl="node1" presStyleIdx="0" presStyleCnt="3"/>
      <dgm:spPr/>
    </dgm:pt>
    <dgm:pt modelId="{D7299DAF-C1AA-491D-A792-C7231A464A64}" type="pres">
      <dgm:prSet presAssocID="{0B06DC16-9F73-4C23-AC01-4D1376E66FDF}" presName="nodeTx" presStyleLbl="node1" presStyleIdx="0" presStyleCnt="3">
        <dgm:presLayoutVars>
          <dgm:bulletEnabled val="1"/>
        </dgm:presLayoutVars>
      </dgm:prSet>
      <dgm:spPr/>
    </dgm:pt>
    <dgm:pt modelId="{606C5AF9-6441-47C4-A981-7FAA62A5508C}" type="pres">
      <dgm:prSet presAssocID="{0B06DC16-9F73-4C23-AC01-4D1376E66FDF}" presName="invisiNode" presStyleLbl="node1" presStyleIdx="0" presStyleCnt="3"/>
      <dgm:spPr/>
    </dgm:pt>
    <dgm:pt modelId="{3B6302BA-59E9-4F22-BF04-0875A142BE64}" type="pres">
      <dgm:prSet presAssocID="{0B06DC16-9F73-4C23-AC01-4D1376E66FDF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D0AD1979-8E61-47DA-87A6-358F3C9BB373}" type="pres">
      <dgm:prSet presAssocID="{CE250087-9FE8-4F9B-A84E-EC05BB4D7C98}" presName="sibTrans" presStyleLbl="sibTrans2D1" presStyleIdx="0" presStyleCnt="0"/>
      <dgm:spPr/>
    </dgm:pt>
    <dgm:pt modelId="{36C2849D-706D-43F2-82E2-F9FE82D26467}" type="pres">
      <dgm:prSet presAssocID="{21D72344-82D2-42F0-8762-1B015941A97B}" presName="compNode" presStyleCnt="0"/>
      <dgm:spPr/>
    </dgm:pt>
    <dgm:pt modelId="{0EC4060B-9857-42C7-B4A2-4FD6903ED35D}" type="pres">
      <dgm:prSet presAssocID="{21D72344-82D2-42F0-8762-1B015941A97B}" presName="bkgdShape" presStyleLbl="node1" presStyleIdx="1" presStyleCnt="3" custScaleX="99124" custLinFactNeighborX="0" custLinFactNeighborY="-397"/>
      <dgm:spPr/>
    </dgm:pt>
    <dgm:pt modelId="{D2FC960E-7A13-48F1-9AED-DCABF764D3C3}" type="pres">
      <dgm:prSet presAssocID="{21D72344-82D2-42F0-8762-1B015941A97B}" presName="nodeTx" presStyleLbl="node1" presStyleIdx="1" presStyleCnt="3">
        <dgm:presLayoutVars>
          <dgm:bulletEnabled val="1"/>
        </dgm:presLayoutVars>
      </dgm:prSet>
      <dgm:spPr/>
    </dgm:pt>
    <dgm:pt modelId="{33CA66D8-6311-4C7D-8279-D17D1F78AE12}" type="pres">
      <dgm:prSet presAssocID="{21D72344-82D2-42F0-8762-1B015941A97B}" presName="invisiNode" presStyleLbl="node1" presStyleIdx="1" presStyleCnt="3"/>
      <dgm:spPr/>
    </dgm:pt>
    <dgm:pt modelId="{080F87BC-7ED2-4671-9D8E-5902987A4745}" type="pres">
      <dgm:prSet presAssocID="{21D72344-82D2-42F0-8762-1B015941A97B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4B9AC610-CA2F-434F-B14C-A1538755EC0E}" type="pres">
      <dgm:prSet presAssocID="{2E893640-7E78-4B49-95A3-724C12150668}" presName="sibTrans" presStyleLbl="sibTrans2D1" presStyleIdx="0" presStyleCnt="0"/>
      <dgm:spPr/>
    </dgm:pt>
    <dgm:pt modelId="{7C5C14E1-4958-4B87-BAE6-AA4236FC0AB8}" type="pres">
      <dgm:prSet presAssocID="{051E67F6-D9A7-4B9F-B0EF-C355E68938FC}" presName="compNode" presStyleCnt="0"/>
      <dgm:spPr/>
    </dgm:pt>
    <dgm:pt modelId="{9D08CAD8-17CC-49EC-BD6B-6178BF4E9D61}" type="pres">
      <dgm:prSet presAssocID="{051E67F6-D9A7-4B9F-B0EF-C355E68938FC}" presName="bkgdShape" presStyleLbl="node1" presStyleIdx="2" presStyleCnt="3"/>
      <dgm:spPr/>
    </dgm:pt>
    <dgm:pt modelId="{DE1F6DFA-F543-4BBA-990B-6F1CFACC8A05}" type="pres">
      <dgm:prSet presAssocID="{051E67F6-D9A7-4B9F-B0EF-C355E68938FC}" presName="nodeTx" presStyleLbl="node1" presStyleIdx="2" presStyleCnt="3">
        <dgm:presLayoutVars>
          <dgm:bulletEnabled val="1"/>
        </dgm:presLayoutVars>
      </dgm:prSet>
      <dgm:spPr/>
    </dgm:pt>
    <dgm:pt modelId="{9E66A44B-4135-4689-B5EA-CF0F8C7E8744}" type="pres">
      <dgm:prSet presAssocID="{051E67F6-D9A7-4B9F-B0EF-C355E68938FC}" presName="invisiNode" presStyleLbl="node1" presStyleIdx="2" presStyleCnt="3"/>
      <dgm:spPr/>
    </dgm:pt>
    <dgm:pt modelId="{9F6DCC53-1FEC-4B1E-9662-74D3D804BB80}" type="pres">
      <dgm:prSet presAssocID="{051E67F6-D9A7-4B9F-B0EF-C355E68938FC}" presName="imagNode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</dgm:ptLst>
  <dgm:cxnLst>
    <dgm:cxn modelId="{F18CBE07-2C5F-466F-BA87-594A68CB95E1}" type="presOf" srcId="{051E67F6-D9A7-4B9F-B0EF-C355E68938FC}" destId="{DE1F6DFA-F543-4BBA-990B-6F1CFACC8A05}" srcOrd="1" destOrd="0" presId="urn:microsoft.com/office/officeart/2005/8/layout/hList7"/>
    <dgm:cxn modelId="{D867630F-5F3C-4CAE-ACC7-391C81EC9C77}" srcId="{E7BE7CEF-599A-4D42-9A8A-A72742FD2781}" destId="{21D72344-82D2-42F0-8762-1B015941A97B}" srcOrd="1" destOrd="0" parTransId="{55356CF5-6E6F-40D9-A8BE-B390F3191326}" sibTransId="{2E893640-7E78-4B49-95A3-724C12150668}"/>
    <dgm:cxn modelId="{E197F627-B063-4583-84C7-3AB9015EB4CB}" type="presOf" srcId="{0B06DC16-9F73-4C23-AC01-4D1376E66FDF}" destId="{D7299DAF-C1AA-491D-A792-C7231A464A64}" srcOrd="1" destOrd="0" presId="urn:microsoft.com/office/officeart/2005/8/layout/hList7"/>
    <dgm:cxn modelId="{F023D42D-0020-480F-B7E7-61B5B40F4799}" type="presOf" srcId="{0B06DC16-9F73-4C23-AC01-4D1376E66FDF}" destId="{B1CD05DC-7EA1-4A51-B937-5BA164E95F4C}" srcOrd="0" destOrd="0" presId="urn:microsoft.com/office/officeart/2005/8/layout/hList7"/>
    <dgm:cxn modelId="{3FB2B036-6452-485F-A85B-879CDF43F0D4}" type="presOf" srcId="{051E67F6-D9A7-4B9F-B0EF-C355E68938FC}" destId="{9D08CAD8-17CC-49EC-BD6B-6178BF4E9D61}" srcOrd="0" destOrd="0" presId="urn:microsoft.com/office/officeart/2005/8/layout/hList7"/>
    <dgm:cxn modelId="{87C22F5C-DB95-4FBD-89AF-613C422BBD4F}" type="presOf" srcId="{CE250087-9FE8-4F9B-A84E-EC05BB4D7C98}" destId="{D0AD1979-8E61-47DA-87A6-358F3C9BB373}" srcOrd="0" destOrd="0" presId="urn:microsoft.com/office/officeart/2005/8/layout/hList7"/>
    <dgm:cxn modelId="{DCA0E44D-A91C-4324-8398-C5DA06689AFC}" type="presOf" srcId="{21D72344-82D2-42F0-8762-1B015941A97B}" destId="{0EC4060B-9857-42C7-B4A2-4FD6903ED35D}" srcOrd="0" destOrd="0" presId="urn:microsoft.com/office/officeart/2005/8/layout/hList7"/>
    <dgm:cxn modelId="{6B480E81-8720-4178-B4B2-975031250515}" srcId="{E7BE7CEF-599A-4D42-9A8A-A72742FD2781}" destId="{051E67F6-D9A7-4B9F-B0EF-C355E68938FC}" srcOrd="2" destOrd="0" parTransId="{10D3D879-B362-4331-9E8C-7DDFE6D39BBC}" sibTransId="{FF4A4B02-7480-4D9C-A33D-21C208674E11}"/>
    <dgm:cxn modelId="{B14EB9A2-5F85-4691-B470-4D69C7C69113}" type="presOf" srcId="{E7BE7CEF-599A-4D42-9A8A-A72742FD2781}" destId="{7B4EA3F6-0AAD-4ED7-BDEA-23C3714A218D}" srcOrd="0" destOrd="0" presId="urn:microsoft.com/office/officeart/2005/8/layout/hList7"/>
    <dgm:cxn modelId="{04F299A6-BB45-4D1D-A1AB-5FCC86A4285E}" srcId="{E7BE7CEF-599A-4D42-9A8A-A72742FD2781}" destId="{0B06DC16-9F73-4C23-AC01-4D1376E66FDF}" srcOrd="0" destOrd="0" parTransId="{EF38ADB0-A4D3-497A-B20F-0936FAB29F56}" sibTransId="{CE250087-9FE8-4F9B-A84E-EC05BB4D7C98}"/>
    <dgm:cxn modelId="{DCAAA7AE-9181-4DDE-898B-46FFD5E610BC}" type="presOf" srcId="{2E893640-7E78-4B49-95A3-724C12150668}" destId="{4B9AC610-CA2F-434F-B14C-A1538755EC0E}" srcOrd="0" destOrd="0" presId="urn:microsoft.com/office/officeart/2005/8/layout/hList7"/>
    <dgm:cxn modelId="{8B70B7D7-2351-41C6-A06A-5CFDB736E207}" type="presOf" srcId="{21D72344-82D2-42F0-8762-1B015941A97B}" destId="{D2FC960E-7A13-48F1-9AED-DCABF764D3C3}" srcOrd="1" destOrd="0" presId="urn:microsoft.com/office/officeart/2005/8/layout/hList7"/>
    <dgm:cxn modelId="{DA2956F5-A627-4218-A14E-C31B101C90DB}" type="presParOf" srcId="{7B4EA3F6-0AAD-4ED7-BDEA-23C3714A218D}" destId="{DCDA8EFB-E211-4380-BE2D-6A7231EDF84F}" srcOrd="0" destOrd="0" presId="urn:microsoft.com/office/officeart/2005/8/layout/hList7"/>
    <dgm:cxn modelId="{0BF65D68-41C8-41FC-8E12-E92C8CC13BD8}" type="presParOf" srcId="{7B4EA3F6-0AAD-4ED7-BDEA-23C3714A218D}" destId="{24061657-B576-4E01-B7E4-EEDB945D7F4B}" srcOrd="1" destOrd="0" presId="urn:microsoft.com/office/officeart/2005/8/layout/hList7"/>
    <dgm:cxn modelId="{4A8EC864-911A-4FB5-87EE-63DCDC136A86}" type="presParOf" srcId="{24061657-B576-4E01-B7E4-EEDB945D7F4B}" destId="{5D78762D-74B3-43CC-AE23-73F22CE56986}" srcOrd="0" destOrd="0" presId="urn:microsoft.com/office/officeart/2005/8/layout/hList7"/>
    <dgm:cxn modelId="{D103B7F7-0461-4F6E-B84F-4BA948FA4196}" type="presParOf" srcId="{5D78762D-74B3-43CC-AE23-73F22CE56986}" destId="{B1CD05DC-7EA1-4A51-B937-5BA164E95F4C}" srcOrd="0" destOrd="0" presId="urn:microsoft.com/office/officeart/2005/8/layout/hList7"/>
    <dgm:cxn modelId="{D24CF89F-6F96-45FA-8A45-53D2A87BDACC}" type="presParOf" srcId="{5D78762D-74B3-43CC-AE23-73F22CE56986}" destId="{D7299DAF-C1AA-491D-A792-C7231A464A64}" srcOrd="1" destOrd="0" presId="urn:microsoft.com/office/officeart/2005/8/layout/hList7"/>
    <dgm:cxn modelId="{C57584B8-64B2-40D3-B7A3-DE21C215CFF8}" type="presParOf" srcId="{5D78762D-74B3-43CC-AE23-73F22CE56986}" destId="{606C5AF9-6441-47C4-A981-7FAA62A5508C}" srcOrd="2" destOrd="0" presId="urn:microsoft.com/office/officeart/2005/8/layout/hList7"/>
    <dgm:cxn modelId="{49986DCE-8075-463B-A761-4263825DC04B}" type="presParOf" srcId="{5D78762D-74B3-43CC-AE23-73F22CE56986}" destId="{3B6302BA-59E9-4F22-BF04-0875A142BE64}" srcOrd="3" destOrd="0" presId="urn:microsoft.com/office/officeart/2005/8/layout/hList7"/>
    <dgm:cxn modelId="{7433FDA1-E835-4C9C-8274-3E160D163BBF}" type="presParOf" srcId="{24061657-B576-4E01-B7E4-EEDB945D7F4B}" destId="{D0AD1979-8E61-47DA-87A6-358F3C9BB373}" srcOrd="1" destOrd="0" presId="urn:microsoft.com/office/officeart/2005/8/layout/hList7"/>
    <dgm:cxn modelId="{BAE875E0-3BD1-413C-A184-8B3185846150}" type="presParOf" srcId="{24061657-B576-4E01-B7E4-EEDB945D7F4B}" destId="{36C2849D-706D-43F2-82E2-F9FE82D26467}" srcOrd="2" destOrd="0" presId="urn:microsoft.com/office/officeart/2005/8/layout/hList7"/>
    <dgm:cxn modelId="{0A38A285-40A1-4BEE-AEB0-8CB0FF5E62E0}" type="presParOf" srcId="{36C2849D-706D-43F2-82E2-F9FE82D26467}" destId="{0EC4060B-9857-42C7-B4A2-4FD6903ED35D}" srcOrd="0" destOrd="0" presId="urn:microsoft.com/office/officeart/2005/8/layout/hList7"/>
    <dgm:cxn modelId="{07D2D5D4-8CAB-4C48-98E7-D6800B6EC30F}" type="presParOf" srcId="{36C2849D-706D-43F2-82E2-F9FE82D26467}" destId="{D2FC960E-7A13-48F1-9AED-DCABF764D3C3}" srcOrd="1" destOrd="0" presId="urn:microsoft.com/office/officeart/2005/8/layout/hList7"/>
    <dgm:cxn modelId="{5EB59BCF-50AC-4782-ABC7-9A1B7D3EAEE9}" type="presParOf" srcId="{36C2849D-706D-43F2-82E2-F9FE82D26467}" destId="{33CA66D8-6311-4C7D-8279-D17D1F78AE12}" srcOrd="2" destOrd="0" presId="urn:microsoft.com/office/officeart/2005/8/layout/hList7"/>
    <dgm:cxn modelId="{AD9D2454-5B85-4970-B8EF-D9AFE7AAFEC9}" type="presParOf" srcId="{36C2849D-706D-43F2-82E2-F9FE82D26467}" destId="{080F87BC-7ED2-4671-9D8E-5902987A4745}" srcOrd="3" destOrd="0" presId="urn:microsoft.com/office/officeart/2005/8/layout/hList7"/>
    <dgm:cxn modelId="{586EA48F-1428-4974-BA30-43FAD48441F7}" type="presParOf" srcId="{24061657-B576-4E01-B7E4-EEDB945D7F4B}" destId="{4B9AC610-CA2F-434F-B14C-A1538755EC0E}" srcOrd="3" destOrd="0" presId="urn:microsoft.com/office/officeart/2005/8/layout/hList7"/>
    <dgm:cxn modelId="{3B827E2E-D487-4CFB-8EAF-13CDC60FF1C9}" type="presParOf" srcId="{24061657-B576-4E01-B7E4-EEDB945D7F4B}" destId="{7C5C14E1-4958-4B87-BAE6-AA4236FC0AB8}" srcOrd="4" destOrd="0" presId="urn:microsoft.com/office/officeart/2005/8/layout/hList7"/>
    <dgm:cxn modelId="{1DF718FB-A7E6-4168-9548-A4D5422364DF}" type="presParOf" srcId="{7C5C14E1-4958-4B87-BAE6-AA4236FC0AB8}" destId="{9D08CAD8-17CC-49EC-BD6B-6178BF4E9D61}" srcOrd="0" destOrd="0" presId="urn:microsoft.com/office/officeart/2005/8/layout/hList7"/>
    <dgm:cxn modelId="{4B218253-FC26-4C08-8490-C04A17FFC7C0}" type="presParOf" srcId="{7C5C14E1-4958-4B87-BAE6-AA4236FC0AB8}" destId="{DE1F6DFA-F543-4BBA-990B-6F1CFACC8A05}" srcOrd="1" destOrd="0" presId="urn:microsoft.com/office/officeart/2005/8/layout/hList7"/>
    <dgm:cxn modelId="{E3C99CE7-6020-4F99-A053-3FBD12E33DCB}" type="presParOf" srcId="{7C5C14E1-4958-4B87-BAE6-AA4236FC0AB8}" destId="{9E66A44B-4135-4689-B5EA-CF0F8C7E8744}" srcOrd="2" destOrd="0" presId="urn:microsoft.com/office/officeart/2005/8/layout/hList7"/>
    <dgm:cxn modelId="{14FD7C19-0833-40C1-B21C-5ED51A7C32FA}" type="presParOf" srcId="{7C5C14E1-4958-4B87-BAE6-AA4236FC0AB8}" destId="{9F6DCC53-1FEC-4B1E-9662-74D3D804BB8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8982E8-2109-4793-9786-E5C4BDA94832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3D00127-E50A-44C4-A6D1-5B594CE19526}">
      <dgm:prSet/>
      <dgm:spPr/>
      <dgm:t>
        <a:bodyPr/>
        <a:lstStyle/>
        <a:p>
          <a:r>
            <a:rPr lang="en-US"/>
            <a:t>Create Accounts</a:t>
          </a:r>
        </a:p>
      </dgm:t>
    </dgm:pt>
    <dgm:pt modelId="{850C4A25-4C97-4BF4-9E92-F57CB95BC0DC}" type="parTrans" cxnId="{820FAC69-E2F7-4BB9-A20A-390800F05BA7}">
      <dgm:prSet/>
      <dgm:spPr/>
      <dgm:t>
        <a:bodyPr/>
        <a:lstStyle/>
        <a:p>
          <a:endParaRPr lang="en-US"/>
        </a:p>
      </dgm:t>
    </dgm:pt>
    <dgm:pt modelId="{8A560D6C-FE7C-40E2-BC54-AE21D44E7F4F}" type="sibTrans" cxnId="{820FAC69-E2F7-4BB9-A20A-390800F05BA7}">
      <dgm:prSet/>
      <dgm:spPr/>
      <dgm:t>
        <a:bodyPr/>
        <a:lstStyle/>
        <a:p>
          <a:endParaRPr lang="en-US"/>
        </a:p>
      </dgm:t>
    </dgm:pt>
    <dgm:pt modelId="{CF80D604-F00C-4CA0-84A9-3B867AE4484D}">
      <dgm:prSet/>
      <dgm:spPr/>
      <dgm:t>
        <a:bodyPr/>
        <a:lstStyle/>
        <a:p>
          <a:r>
            <a:rPr lang="en-US"/>
            <a:t>Read Account login info</a:t>
          </a:r>
        </a:p>
      </dgm:t>
    </dgm:pt>
    <dgm:pt modelId="{20EDDDA1-2D66-49F6-8070-CA8AC8AC4859}" type="parTrans" cxnId="{0AE4DC3F-3832-4B81-8F35-9658AF68F19A}">
      <dgm:prSet/>
      <dgm:spPr/>
      <dgm:t>
        <a:bodyPr/>
        <a:lstStyle/>
        <a:p>
          <a:endParaRPr lang="en-US"/>
        </a:p>
      </dgm:t>
    </dgm:pt>
    <dgm:pt modelId="{CD48DBEF-F13B-4D74-93E5-017F2A9EA6A6}" type="sibTrans" cxnId="{0AE4DC3F-3832-4B81-8F35-9658AF68F19A}">
      <dgm:prSet/>
      <dgm:spPr/>
      <dgm:t>
        <a:bodyPr/>
        <a:lstStyle/>
        <a:p>
          <a:endParaRPr lang="en-US"/>
        </a:p>
      </dgm:t>
    </dgm:pt>
    <dgm:pt modelId="{8CD541D1-03D2-4C51-BF01-EDFFE828F23E}">
      <dgm:prSet/>
      <dgm:spPr/>
      <dgm:t>
        <a:bodyPr/>
        <a:lstStyle/>
        <a:p>
          <a:r>
            <a:rPr lang="en-US"/>
            <a:t>Update Account statuses</a:t>
          </a:r>
        </a:p>
      </dgm:t>
    </dgm:pt>
    <dgm:pt modelId="{287C0A9D-3BDE-45F6-9C82-7DFC914ADC6C}" type="parTrans" cxnId="{8FB3759D-27CB-4FF5-A66A-C8296699DA6E}">
      <dgm:prSet/>
      <dgm:spPr/>
      <dgm:t>
        <a:bodyPr/>
        <a:lstStyle/>
        <a:p>
          <a:endParaRPr lang="en-US"/>
        </a:p>
      </dgm:t>
    </dgm:pt>
    <dgm:pt modelId="{232DE390-2523-4829-BEED-AD46994DFC18}" type="sibTrans" cxnId="{8FB3759D-27CB-4FF5-A66A-C8296699DA6E}">
      <dgm:prSet/>
      <dgm:spPr/>
      <dgm:t>
        <a:bodyPr/>
        <a:lstStyle/>
        <a:p>
          <a:endParaRPr lang="en-US"/>
        </a:p>
      </dgm:t>
    </dgm:pt>
    <dgm:pt modelId="{C4C78B6A-F7A6-4C20-A263-6F518A110542}">
      <dgm:prSet/>
      <dgm:spPr/>
      <dgm:t>
        <a:bodyPr/>
        <a:lstStyle/>
        <a:p>
          <a:r>
            <a:rPr lang="en-US" dirty="0"/>
            <a:t>Read Server statuses</a:t>
          </a:r>
        </a:p>
      </dgm:t>
    </dgm:pt>
    <dgm:pt modelId="{5BCBDE6B-D2E1-4819-9A23-7E8F3A4F554D}" type="parTrans" cxnId="{A0E235E3-9B05-45F5-89BD-F816A5553002}">
      <dgm:prSet/>
      <dgm:spPr/>
      <dgm:t>
        <a:bodyPr/>
        <a:lstStyle/>
        <a:p>
          <a:endParaRPr lang="en-US"/>
        </a:p>
      </dgm:t>
    </dgm:pt>
    <dgm:pt modelId="{A78D73DB-F073-4187-A5EE-F249F8C23ADF}" type="sibTrans" cxnId="{A0E235E3-9B05-45F5-89BD-F816A5553002}">
      <dgm:prSet/>
      <dgm:spPr/>
      <dgm:t>
        <a:bodyPr/>
        <a:lstStyle/>
        <a:p>
          <a:endParaRPr lang="en-US"/>
        </a:p>
      </dgm:t>
    </dgm:pt>
    <dgm:pt modelId="{1ED0A134-CB64-416A-B62C-C37746C14719}">
      <dgm:prSet/>
      <dgm:spPr/>
      <dgm:t>
        <a:bodyPr/>
        <a:lstStyle/>
        <a:p>
          <a:r>
            <a:rPr lang="en-US"/>
            <a:t>Update Server statuses</a:t>
          </a:r>
        </a:p>
      </dgm:t>
    </dgm:pt>
    <dgm:pt modelId="{B6F75CD7-CD41-42FB-BC0E-75A386D2CC29}" type="parTrans" cxnId="{F17E7478-E43E-4136-A42E-2025F6FFC258}">
      <dgm:prSet/>
      <dgm:spPr/>
      <dgm:t>
        <a:bodyPr/>
        <a:lstStyle/>
        <a:p>
          <a:endParaRPr lang="en-US"/>
        </a:p>
      </dgm:t>
    </dgm:pt>
    <dgm:pt modelId="{DC224FCC-1C25-4AC2-B2F5-964A548D7BE3}" type="sibTrans" cxnId="{F17E7478-E43E-4136-A42E-2025F6FFC258}">
      <dgm:prSet/>
      <dgm:spPr/>
      <dgm:t>
        <a:bodyPr/>
        <a:lstStyle/>
        <a:p>
          <a:endParaRPr lang="en-US"/>
        </a:p>
      </dgm:t>
    </dgm:pt>
    <dgm:pt modelId="{E7F1E64F-F641-4C12-9A6C-1C334F540859}">
      <dgm:prSet/>
      <dgm:spPr/>
      <dgm:t>
        <a:bodyPr/>
        <a:lstStyle/>
        <a:p>
          <a:r>
            <a:rPr lang="en-US"/>
            <a:t>Create Characters</a:t>
          </a:r>
        </a:p>
      </dgm:t>
    </dgm:pt>
    <dgm:pt modelId="{28B14E00-F967-4EB4-90B3-8915E7AFE1CF}" type="parTrans" cxnId="{B506E306-966B-404A-AD90-C59D9E585D41}">
      <dgm:prSet/>
      <dgm:spPr/>
      <dgm:t>
        <a:bodyPr/>
        <a:lstStyle/>
        <a:p>
          <a:endParaRPr lang="en-US"/>
        </a:p>
      </dgm:t>
    </dgm:pt>
    <dgm:pt modelId="{5975610E-D2BB-448C-812C-4530C7975DE5}" type="sibTrans" cxnId="{B506E306-966B-404A-AD90-C59D9E585D41}">
      <dgm:prSet/>
      <dgm:spPr/>
      <dgm:t>
        <a:bodyPr/>
        <a:lstStyle/>
        <a:p>
          <a:endParaRPr lang="en-US"/>
        </a:p>
      </dgm:t>
    </dgm:pt>
    <dgm:pt modelId="{220B660F-F69A-4ACD-958B-1B1ACC4C088C}">
      <dgm:prSet/>
      <dgm:spPr/>
      <dgm:t>
        <a:bodyPr/>
        <a:lstStyle/>
        <a:p>
          <a:r>
            <a:rPr lang="en-US"/>
            <a:t>Read all Character inventory spaces</a:t>
          </a:r>
        </a:p>
      </dgm:t>
    </dgm:pt>
    <dgm:pt modelId="{349B0649-6E4D-4E93-A6C3-B98195B8FB39}" type="parTrans" cxnId="{D9BD845D-8815-433B-81ED-7970CB5C17F7}">
      <dgm:prSet/>
      <dgm:spPr/>
      <dgm:t>
        <a:bodyPr/>
        <a:lstStyle/>
        <a:p>
          <a:endParaRPr lang="en-US"/>
        </a:p>
      </dgm:t>
    </dgm:pt>
    <dgm:pt modelId="{BAC66FFB-9FF7-44CD-9F0D-F9754A5C6E88}" type="sibTrans" cxnId="{D9BD845D-8815-433B-81ED-7970CB5C17F7}">
      <dgm:prSet/>
      <dgm:spPr/>
      <dgm:t>
        <a:bodyPr/>
        <a:lstStyle/>
        <a:p>
          <a:endParaRPr lang="en-US"/>
        </a:p>
      </dgm:t>
    </dgm:pt>
    <dgm:pt modelId="{BDA927AA-ED2E-4635-9FDF-EC5F5AB17788}">
      <dgm:prSet/>
      <dgm:spPr/>
      <dgm:t>
        <a:bodyPr/>
        <a:lstStyle/>
        <a:p>
          <a:r>
            <a:rPr lang="en-US" dirty="0"/>
            <a:t>Update all Character inventory spaces</a:t>
          </a:r>
        </a:p>
      </dgm:t>
    </dgm:pt>
    <dgm:pt modelId="{3C9C7FE7-DB32-4B55-BA71-FE2BA4F2027F}" type="parTrans" cxnId="{933869CC-7A83-435D-91DB-E891972BA6C9}">
      <dgm:prSet/>
      <dgm:spPr/>
      <dgm:t>
        <a:bodyPr/>
        <a:lstStyle/>
        <a:p>
          <a:endParaRPr lang="en-US"/>
        </a:p>
      </dgm:t>
    </dgm:pt>
    <dgm:pt modelId="{FD3E960D-8D9C-46C7-B295-6EEE70D433A1}" type="sibTrans" cxnId="{933869CC-7A83-435D-91DB-E891972BA6C9}">
      <dgm:prSet/>
      <dgm:spPr/>
      <dgm:t>
        <a:bodyPr/>
        <a:lstStyle/>
        <a:p>
          <a:endParaRPr lang="en-US"/>
        </a:p>
      </dgm:t>
    </dgm:pt>
    <dgm:pt modelId="{1F471AC9-D408-4B85-82E0-56C78E79EE1D}">
      <dgm:prSet/>
      <dgm:spPr/>
      <dgm:t>
        <a:bodyPr/>
        <a:lstStyle/>
        <a:p>
          <a:r>
            <a:rPr lang="en-US"/>
            <a:t>Create new Items in the database</a:t>
          </a:r>
        </a:p>
      </dgm:t>
    </dgm:pt>
    <dgm:pt modelId="{24B8162B-D3E1-4779-8700-D8CD24001E5F}" type="parTrans" cxnId="{2897A96A-7F69-4C27-B1A4-4EDBE89A796D}">
      <dgm:prSet/>
      <dgm:spPr/>
      <dgm:t>
        <a:bodyPr/>
        <a:lstStyle/>
        <a:p>
          <a:endParaRPr lang="en-US"/>
        </a:p>
      </dgm:t>
    </dgm:pt>
    <dgm:pt modelId="{05E56121-DF4F-4F4B-B019-725C0C8AEF3A}" type="sibTrans" cxnId="{2897A96A-7F69-4C27-B1A4-4EDBE89A796D}">
      <dgm:prSet/>
      <dgm:spPr/>
      <dgm:t>
        <a:bodyPr/>
        <a:lstStyle/>
        <a:p>
          <a:endParaRPr lang="en-US"/>
        </a:p>
      </dgm:t>
    </dgm:pt>
    <dgm:pt modelId="{540AED27-3742-49A2-AC0F-13642E07494E}">
      <dgm:prSet/>
      <dgm:spPr/>
      <dgm:t>
        <a:bodyPr/>
        <a:lstStyle/>
        <a:p>
          <a:r>
            <a:rPr lang="en-US"/>
            <a:t>Read Item stats</a:t>
          </a:r>
        </a:p>
      </dgm:t>
    </dgm:pt>
    <dgm:pt modelId="{307CAACD-04DD-4915-B9F8-5D15973C4C4C}" type="parTrans" cxnId="{73723E84-16CD-48ED-A7F0-3B1D961DBD2B}">
      <dgm:prSet/>
      <dgm:spPr/>
      <dgm:t>
        <a:bodyPr/>
        <a:lstStyle/>
        <a:p>
          <a:endParaRPr lang="en-US"/>
        </a:p>
      </dgm:t>
    </dgm:pt>
    <dgm:pt modelId="{8F5378AB-5284-4544-9E6C-2E60199B0075}" type="sibTrans" cxnId="{73723E84-16CD-48ED-A7F0-3B1D961DBD2B}">
      <dgm:prSet/>
      <dgm:spPr/>
      <dgm:t>
        <a:bodyPr/>
        <a:lstStyle/>
        <a:p>
          <a:endParaRPr lang="en-US"/>
        </a:p>
      </dgm:t>
    </dgm:pt>
    <dgm:pt modelId="{606BCAF0-E331-4213-B656-4F45FB00A6D7}">
      <dgm:prSet/>
      <dgm:spPr/>
      <dgm:t>
        <a:bodyPr/>
        <a:lstStyle/>
        <a:p>
          <a:r>
            <a:rPr lang="en-US"/>
            <a:t>Update dynamic Item stats</a:t>
          </a:r>
        </a:p>
      </dgm:t>
    </dgm:pt>
    <dgm:pt modelId="{27BDEF9F-BE31-4702-87D7-E49B2021B54C}" type="parTrans" cxnId="{8C847956-A37A-422C-A5A0-1DF862F884CB}">
      <dgm:prSet/>
      <dgm:spPr/>
      <dgm:t>
        <a:bodyPr/>
        <a:lstStyle/>
        <a:p>
          <a:endParaRPr lang="en-US"/>
        </a:p>
      </dgm:t>
    </dgm:pt>
    <dgm:pt modelId="{F4D13A6C-6179-41E7-98C3-5A1569C7AD59}" type="sibTrans" cxnId="{8C847956-A37A-422C-A5A0-1DF862F884CB}">
      <dgm:prSet/>
      <dgm:spPr/>
      <dgm:t>
        <a:bodyPr/>
        <a:lstStyle/>
        <a:p>
          <a:endParaRPr lang="en-US"/>
        </a:p>
      </dgm:t>
    </dgm:pt>
    <dgm:pt modelId="{5265D6B9-7A9B-4DCD-A3EE-00EAFEDB1B69}">
      <dgm:prSet/>
      <dgm:spPr/>
      <dgm:t>
        <a:bodyPr/>
        <a:lstStyle/>
        <a:p>
          <a:r>
            <a:rPr lang="en-US" dirty="0"/>
            <a:t>Delete Characters</a:t>
          </a:r>
        </a:p>
      </dgm:t>
    </dgm:pt>
    <dgm:pt modelId="{9D5E9088-AED9-4DD1-B6F0-FB0D40F79A8E}" type="parTrans" cxnId="{698FB01D-0F63-4C0A-A177-A75717E21862}">
      <dgm:prSet/>
      <dgm:spPr/>
      <dgm:t>
        <a:bodyPr/>
        <a:lstStyle/>
        <a:p>
          <a:endParaRPr lang="en-US"/>
        </a:p>
      </dgm:t>
    </dgm:pt>
    <dgm:pt modelId="{DCA0401A-77AB-4DAC-A72B-3CDB71EE2718}" type="sibTrans" cxnId="{698FB01D-0F63-4C0A-A177-A75717E21862}">
      <dgm:prSet/>
      <dgm:spPr/>
      <dgm:t>
        <a:bodyPr/>
        <a:lstStyle/>
        <a:p>
          <a:endParaRPr lang="en-US"/>
        </a:p>
      </dgm:t>
    </dgm:pt>
    <dgm:pt modelId="{3E05276C-352A-47AF-A126-59E41A27133E}" type="pres">
      <dgm:prSet presAssocID="{8E8982E8-2109-4793-9786-E5C4BDA94832}" presName="diagram" presStyleCnt="0">
        <dgm:presLayoutVars>
          <dgm:dir/>
          <dgm:resizeHandles val="exact"/>
        </dgm:presLayoutVars>
      </dgm:prSet>
      <dgm:spPr/>
    </dgm:pt>
    <dgm:pt modelId="{7ED684BC-058F-463A-B8E7-E1EAD5533CD3}" type="pres">
      <dgm:prSet presAssocID="{73D00127-E50A-44C4-A6D1-5B594CE19526}" presName="node" presStyleLbl="node1" presStyleIdx="0" presStyleCnt="12">
        <dgm:presLayoutVars>
          <dgm:bulletEnabled val="1"/>
        </dgm:presLayoutVars>
      </dgm:prSet>
      <dgm:spPr/>
    </dgm:pt>
    <dgm:pt modelId="{C66BD625-6CC5-4741-8CC7-97A6730C2BCE}" type="pres">
      <dgm:prSet presAssocID="{8A560D6C-FE7C-40E2-BC54-AE21D44E7F4F}" presName="sibTrans" presStyleCnt="0"/>
      <dgm:spPr/>
    </dgm:pt>
    <dgm:pt modelId="{BF372090-E53B-4962-ACB4-B92E5136CF6A}" type="pres">
      <dgm:prSet presAssocID="{CF80D604-F00C-4CA0-84A9-3B867AE4484D}" presName="node" presStyleLbl="node1" presStyleIdx="1" presStyleCnt="12">
        <dgm:presLayoutVars>
          <dgm:bulletEnabled val="1"/>
        </dgm:presLayoutVars>
      </dgm:prSet>
      <dgm:spPr/>
    </dgm:pt>
    <dgm:pt modelId="{6DBB1D65-DF16-42BD-BC9E-6F4E4DEBD374}" type="pres">
      <dgm:prSet presAssocID="{CD48DBEF-F13B-4D74-93E5-017F2A9EA6A6}" presName="sibTrans" presStyleCnt="0"/>
      <dgm:spPr/>
    </dgm:pt>
    <dgm:pt modelId="{DDACEF8A-1481-490A-B363-DF3C76D6AAC1}" type="pres">
      <dgm:prSet presAssocID="{8CD541D1-03D2-4C51-BF01-EDFFE828F23E}" presName="node" presStyleLbl="node1" presStyleIdx="2" presStyleCnt="12">
        <dgm:presLayoutVars>
          <dgm:bulletEnabled val="1"/>
        </dgm:presLayoutVars>
      </dgm:prSet>
      <dgm:spPr/>
    </dgm:pt>
    <dgm:pt modelId="{5F4C5DA4-FC66-4211-BCFB-189C6A9D93B2}" type="pres">
      <dgm:prSet presAssocID="{232DE390-2523-4829-BEED-AD46994DFC18}" presName="sibTrans" presStyleCnt="0"/>
      <dgm:spPr/>
    </dgm:pt>
    <dgm:pt modelId="{2021AB85-2AAA-4172-910E-EEE2698B528B}" type="pres">
      <dgm:prSet presAssocID="{C4C78B6A-F7A6-4C20-A263-6F518A110542}" presName="node" presStyleLbl="node1" presStyleIdx="3" presStyleCnt="12">
        <dgm:presLayoutVars>
          <dgm:bulletEnabled val="1"/>
        </dgm:presLayoutVars>
      </dgm:prSet>
      <dgm:spPr/>
    </dgm:pt>
    <dgm:pt modelId="{795255DC-6B74-4D1F-90DE-5C578B53E8C0}" type="pres">
      <dgm:prSet presAssocID="{A78D73DB-F073-4187-A5EE-F249F8C23ADF}" presName="sibTrans" presStyleCnt="0"/>
      <dgm:spPr/>
    </dgm:pt>
    <dgm:pt modelId="{4ACAE875-A225-4C58-9F94-D46A5294C547}" type="pres">
      <dgm:prSet presAssocID="{1ED0A134-CB64-416A-B62C-C37746C14719}" presName="node" presStyleLbl="node1" presStyleIdx="4" presStyleCnt="12">
        <dgm:presLayoutVars>
          <dgm:bulletEnabled val="1"/>
        </dgm:presLayoutVars>
      </dgm:prSet>
      <dgm:spPr/>
    </dgm:pt>
    <dgm:pt modelId="{E67579BF-11FE-4CEE-9453-D52164CFF772}" type="pres">
      <dgm:prSet presAssocID="{DC224FCC-1C25-4AC2-B2F5-964A548D7BE3}" presName="sibTrans" presStyleCnt="0"/>
      <dgm:spPr/>
    </dgm:pt>
    <dgm:pt modelId="{8DD79130-C9F1-42A3-B3AD-CDFB33EFA394}" type="pres">
      <dgm:prSet presAssocID="{E7F1E64F-F641-4C12-9A6C-1C334F540859}" presName="node" presStyleLbl="node1" presStyleIdx="5" presStyleCnt="12">
        <dgm:presLayoutVars>
          <dgm:bulletEnabled val="1"/>
        </dgm:presLayoutVars>
      </dgm:prSet>
      <dgm:spPr/>
    </dgm:pt>
    <dgm:pt modelId="{4BD2C1A3-A3C3-45C9-A224-783140F0802C}" type="pres">
      <dgm:prSet presAssocID="{5975610E-D2BB-448C-812C-4530C7975DE5}" presName="sibTrans" presStyleCnt="0"/>
      <dgm:spPr/>
    </dgm:pt>
    <dgm:pt modelId="{6BD016EC-36D0-4AD7-8F8C-A27642829077}" type="pres">
      <dgm:prSet presAssocID="{220B660F-F69A-4ACD-958B-1B1ACC4C088C}" presName="node" presStyleLbl="node1" presStyleIdx="6" presStyleCnt="12">
        <dgm:presLayoutVars>
          <dgm:bulletEnabled val="1"/>
        </dgm:presLayoutVars>
      </dgm:prSet>
      <dgm:spPr/>
    </dgm:pt>
    <dgm:pt modelId="{139D7EA0-F480-4166-8D92-0CDB9128EA03}" type="pres">
      <dgm:prSet presAssocID="{BAC66FFB-9FF7-44CD-9F0D-F9754A5C6E88}" presName="sibTrans" presStyleCnt="0"/>
      <dgm:spPr/>
    </dgm:pt>
    <dgm:pt modelId="{CD3C5783-91D5-46DC-B42B-CBED5573E9A7}" type="pres">
      <dgm:prSet presAssocID="{BDA927AA-ED2E-4635-9FDF-EC5F5AB17788}" presName="node" presStyleLbl="node1" presStyleIdx="7" presStyleCnt="12">
        <dgm:presLayoutVars>
          <dgm:bulletEnabled val="1"/>
        </dgm:presLayoutVars>
      </dgm:prSet>
      <dgm:spPr/>
    </dgm:pt>
    <dgm:pt modelId="{F5C4A383-4770-4E5A-A2E9-83BA71F253B9}" type="pres">
      <dgm:prSet presAssocID="{FD3E960D-8D9C-46C7-B295-6EEE70D433A1}" presName="sibTrans" presStyleCnt="0"/>
      <dgm:spPr/>
    </dgm:pt>
    <dgm:pt modelId="{CE2AF90A-3BBD-41FA-A645-425D905DF852}" type="pres">
      <dgm:prSet presAssocID="{5265D6B9-7A9B-4DCD-A3EE-00EAFEDB1B69}" presName="node" presStyleLbl="node1" presStyleIdx="8" presStyleCnt="12">
        <dgm:presLayoutVars>
          <dgm:bulletEnabled val="1"/>
        </dgm:presLayoutVars>
      </dgm:prSet>
      <dgm:spPr/>
    </dgm:pt>
    <dgm:pt modelId="{5314D201-F1C3-47E8-BB3A-7649AEA82FE2}" type="pres">
      <dgm:prSet presAssocID="{DCA0401A-77AB-4DAC-A72B-3CDB71EE2718}" presName="sibTrans" presStyleCnt="0"/>
      <dgm:spPr/>
    </dgm:pt>
    <dgm:pt modelId="{3105E07E-78CC-4581-9F10-FF79A7288513}" type="pres">
      <dgm:prSet presAssocID="{1F471AC9-D408-4B85-82E0-56C78E79EE1D}" presName="node" presStyleLbl="node1" presStyleIdx="9" presStyleCnt="12">
        <dgm:presLayoutVars>
          <dgm:bulletEnabled val="1"/>
        </dgm:presLayoutVars>
      </dgm:prSet>
      <dgm:spPr/>
    </dgm:pt>
    <dgm:pt modelId="{EA9A1E91-32CD-45A1-BDAF-1B8286735866}" type="pres">
      <dgm:prSet presAssocID="{05E56121-DF4F-4F4B-B019-725C0C8AEF3A}" presName="sibTrans" presStyleCnt="0"/>
      <dgm:spPr/>
    </dgm:pt>
    <dgm:pt modelId="{7E961317-3FD3-4EDB-A0EF-EAEE66B25612}" type="pres">
      <dgm:prSet presAssocID="{540AED27-3742-49A2-AC0F-13642E07494E}" presName="node" presStyleLbl="node1" presStyleIdx="10" presStyleCnt="12">
        <dgm:presLayoutVars>
          <dgm:bulletEnabled val="1"/>
        </dgm:presLayoutVars>
      </dgm:prSet>
      <dgm:spPr/>
    </dgm:pt>
    <dgm:pt modelId="{07602E98-2FCA-4AE3-AC22-3ADF249D9E42}" type="pres">
      <dgm:prSet presAssocID="{8F5378AB-5284-4544-9E6C-2E60199B0075}" presName="sibTrans" presStyleCnt="0"/>
      <dgm:spPr/>
    </dgm:pt>
    <dgm:pt modelId="{76FC8AEA-B2E7-49F5-BC2F-5DDC959678DB}" type="pres">
      <dgm:prSet presAssocID="{606BCAF0-E331-4213-B656-4F45FB00A6D7}" presName="node" presStyleLbl="node1" presStyleIdx="11" presStyleCnt="12">
        <dgm:presLayoutVars>
          <dgm:bulletEnabled val="1"/>
        </dgm:presLayoutVars>
      </dgm:prSet>
      <dgm:spPr/>
    </dgm:pt>
  </dgm:ptLst>
  <dgm:cxnLst>
    <dgm:cxn modelId="{B506E306-966B-404A-AD90-C59D9E585D41}" srcId="{8E8982E8-2109-4793-9786-E5C4BDA94832}" destId="{E7F1E64F-F641-4C12-9A6C-1C334F540859}" srcOrd="5" destOrd="0" parTransId="{28B14E00-F967-4EB4-90B3-8915E7AFE1CF}" sibTransId="{5975610E-D2BB-448C-812C-4530C7975DE5}"/>
    <dgm:cxn modelId="{698FB01D-0F63-4C0A-A177-A75717E21862}" srcId="{8E8982E8-2109-4793-9786-E5C4BDA94832}" destId="{5265D6B9-7A9B-4DCD-A3EE-00EAFEDB1B69}" srcOrd="8" destOrd="0" parTransId="{9D5E9088-AED9-4DD1-B6F0-FB0D40F79A8E}" sibTransId="{DCA0401A-77AB-4DAC-A72B-3CDB71EE2718}"/>
    <dgm:cxn modelId="{7148962A-DDE6-43F8-8AED-777140EF7FF2}" type="presOf" srcId="{1ED0A134-CB64-416A-B62C-C37746C14719}" destId="{4ACAE875-A225-4C58-9F94-D46A5294C547}" srcOrd="0" destOrd="0" presId="urn:microsoft.com/office/officeart/2005/8/layout/default"/>
    <dgm:cxn modelId="{0AE4DC3F-3832-4B81-8F35-9658AF68F19A}" srcId="{8E8982E8-2109-4793-9786-E5C4BDA94832}" destId="{CF80D604-F00C-4CA0-84A9-3B867AE4484D}" srcOrd="1" destOrd="0" parTransId="{20EDDDA1-2D66-49F6-8070-CA8AC8AC4859}" sibTransId="{CD48DBEF-F13B-4D74-93E5-017F2A9EA6A6}"/>
    <dgm:cxn modelId="{D9BD845D-8815-433B-81ED-7970CB5C17F7}" srcId="{8E8982E8-2109-4793-9786-E5C4BDA94832}" destId="{220B660F-F69A-4ACD-958B-1B1ACC4C088C}" srcOrd="6" destOrd="0" parTransId="{349B0649-6E4D-4E93-A6C3-B98195B8FB39}" sibTransId="{BAC66FFB-9FF7-44CD-9F0D-F9754A5C6E88}"/>
    <dgm:cxn modelId="{820FAC69-E2F7-4BB9-A20A-390800F05BA7}" srcId="{8E8982E8-2109-4793-9786-E5C4BDA94832}" destId="{73D00127-E50A-44C4-A6D1-5B594CE19526}" srcOrd="0" destOrd="0" parTransId="{850C4A25-4C97-4BF4-9E92-F57CB95BC0DC}" sibTransId="{8A560D6C-FE7C-40E2-BC54-AE21D44E7F4F}"/>
    <dgm:cxn modelId="{2897A96A-7F69-4C27-B1A4-4EDBE89A796D}" srcId="{8E8982E8-2109-4793-9786-E5C4BDA94832}" destId="{1F471AC9-D408-4B85-82E0-56C78E79EE1D}" srcOrd="9" destOrd="0" parTransId="{24B8162B-D3E1-4779-8700-D8CD24001E5F}" sibTransId="{05E56121-DF4F-4F4B-B019-725C0C8AEF3A}"/>
    <dgm:cxn modelId="{1705C454-DA5C-4415-A35F-C91B5115F4AC}" type="presOf" srcId="{220B660F-F69A-4ACD-958B-1B1ACC4C088C}" destId="{6BD016EC-36D0-4AD7-8F8C-A27642829077}" srcOrd="0" destOrd="0" presId="urn:microsoft.com/office/officeart/2005/8/layout/default"/>
    <dgm:cxn modelId="{3E7F8F75-14B9-46AD-AA31-F73829210115}" type="presOf" srcId="{540AED27-3742-49A2-AC0F-13642E07494E}" destId="{7E961317-3FD3-4EDB-A0EF-EAEE66B25612}" srcOrd="0" destOrd="0" presId="urn:microsoft.com/office/officeart/2005/8/layout/default"/>
    <dgm:cxn modelId="{8C847956-A37A-422C-A5A0-1DF862F884CB}" srcId="{8E8982E8-2109-4793-9786-E5C4BDA94832}" destId="{606BCAF0-E331-4213-B656-4F45FB00A6D7}" srcOrd="11" destOrd="0" parTransId="{27BDEF9F-BE31-4702-87D7-E49B2021B54C}" sibTransId="{F4D13A6C-6179-41E7-98C3-5A1569C7AD59}"/>
    <dgm:cxn modelId="{F17E7478-E43E-4136-A42E-2025F6FFC258}" srcId="{8E8982E8-2109-4793-9786-E5C4BDA94832}" destId="{1ED0A134-CB64-416A-B62C-C37746C14719}" srcOrd="4" destOrd="0" parTransId="{B6F75CD7-CD41-42FB-BC0E-75A386D2CC29}" sibTransId="{DC224FCC-1C25-4AC2-B2F5-964A548D7BE3}"/>
    <dgm:cxn modelId="{1E881481-0BE4-4ADE-8149-3EC0BCC7F77D}" type="presOf" srcId="{CF80D604-F00C-4CA0-84A9-3B867AE4484D}" destId="{BF372090-E53B-4962-ACB4-B92E5136CF6A}" srcOrd="0" destOrd="0" presId="urn:microsoft.com/office/officeart/2005/8/layout/default"/>
    <dgm:cxn modelId="{73723E84-16CD-48ED-A7F0-3B1D961DBD2B}" srcId="{8E8982E8-2109-4793-9786-E5C4BDA94832}" destId="{540AED27-3742-49A2-AC0F-13642E07494E}" srcOrd="10" destOrd="0" parTransId="{307CAACD-04DD-4915-B9F8-5D15973C4C4C}" sibTransId="{8F5378AB-5284-4544-9E6C-2E60199B0075}"/>
    <dgm:cxn modelId="{8FB3759D-27CB-4FF5-A66A-C8296699DA6E}" srcId="{8E8982E8-2109-4793-9786-E5C4BDA94832}" destId="{8CD541D1-03D2-4C51-BF01-EDFFE828F23E}" srcOrd="2" destOrd="0" parTransId="{287C0A9D-3BDE-45F6-9C82-7DFC914ADC6C}" sibTransId="{232DE390-2523-4829-BEED-AD46994DFC18}"/>
    <dgm:cxn modelId="{19FA1AA9-AB38-4FF8-8CA5-5068CB384E58}" type="presOf" srcId="{606BCAF0-E331-4213-B656-4F45FB00A6D7}" destId="{76FC8AEA-B2E7-49F5-BC2F-5DDC959678DB}" srcOrd="0" destOrd="0" presId="urn:microsoft.com/office/officeart/2005/8/layout/default"/>
    <dgm:cxn modelId="{7053BBB1-4F3A-4DB3-8117-630410D51CFD}" type="presOf" srcId="{E7F1E64F-F641-4C12-9A6C-1C334F540859}" destId="{8DD79130-C9F1-42A3-B3AD-CDFB33EFA394}" srcOrd="0" destOrd="0" presId="urn:microsoft.com/office/officeart/2005/8/layout/default"/>
    <dgm:cxn modelId="{78455AB4-D715-41CE-A51E-4E2E8C025EDB}" type="presOf" srcId="{8E8982E8-2109-4793-9786-E5C4BDA94832}" destId="{3E05276C-352A-47AF-A126-59E41A27133E}" srcOrd="0" destOrd="0" presId="urn:microsoft.com/office/officeart/2005/8/layout/default"/>
    <dgm:cxn modelId="{EBD6A9C3-CFFE-44F2-B7E8-61B6D4EBF82E}" type="presOf" srcId="{1F471AC9-D408-4B85-82E0-56C78E79EE1D}" destId="{3105E07E-78CC-4581-9F10-FF79A7288513}" srcOrd="0" destOrd="0" presId="urn:microsoft.com/office/officeart/2005/8/layout/default"/>
    <dgm:cxn modelId="{A5D354C4-498A-4F63-B030-CC4483BD41A1}" type="presOf" srcId="{BDA927AA-ED2E-4635-9FDF-EC5F5AB17788}" destId="{CD3C5783-91D5-46DC-B42B-CBED5573E9A7}" srcOrd="0" destOrd="0" presId="urn:microsoft.com/office/officeart/2005/8/layout/default"/>
    <dgm:cxn modelId="{86CF6AC8-EC22-4EC6-A9CA-8040C8F6557C}" type="presOf" srcId="{73D00127-E50A-44C4-A6D1-5B594CE19526}" destId="{7ED684BC-058F-463A-B8E7-E1EAD5533CD3}" srcOrd="0" destOrd="0" presId="urn:microsoft.com/office/officeart/2005/8/layout/default"/>
    <dgm:cxn modelId="{933869CC-7A83-435D-91DB-E891972BA6C9}" srcId="{8E8982E8-2109-4793-9786-E5C4BDA94832}" destId="{BDA927AA-ED2E-4635-9FDF-EC5F5AB17788}" srcOrd="7" destOrd="0" parTransId="{3C9C7FE7-DB32-4B55-BA71-FE2BA4F2027F}" sibTransId="{FD3E960D-8D9C-46C7-B295-6EEE70D433A1}"/>
    <dgm:cxn modelId="{A0E235E3-9B05-45F5-89BD-F816A5553002}" srcId="{8E8982E8-2109-4793-9786-E5C4BDA94832}" destId="{C4C78B6A-F7A6-4C20-A263-6F518A110542}" srcOrd="3" destOrd="0" parTransId="{5BCBDE6B-D2E1-4819-9A23-7E8F3A4F554D}" sibTransId="{A78D73DB-F073-4187-A5EE-F249F8C23ADF}"/>
    <dgm:cxn modelId="{E40E9AEA-4C30-410F-8910-D307651F180D}" type="presOf" srcId="{8CD541D1-03D2-4C51-BF01-EDFFE828F23E}" destId="{DDACEF8A-1481-490A-B363-DF3C76D6AAC1}" srcOrd="0" destOrd="0" presId="urn:microsoft.com/office/officeart/2005/8/layout/default"/>
    <dgm:cxn modelId="{0FD52FF9-D9A7-44E5-B4CD-17E61048F15A}" type="presOf" srcId="{C4C78B6A-F7A6-4C20-A263-6F518A110542}" destId="{2021AB85-2AAA-4172-910E-EEE2698B528B}" srcOrd="0" destOrd="0" presId="urn:microsoft.com/office/officeart/2005/8/layout/default"/>
    <dgm:cxn modelId="{8D4378FE-4A98-4D5D-AED6-BA8AE94C50A6}" type="presOf" srcId="{5265D6B9-7A9B-4DCD-A3EE-00EAFEDB1B69}" destId="{CE2AF90A-3BBD-41FA-A645-425D905DF852}" srcOrd="0" destOrd="0" presId="urn:microsoft.com/office/officeart/2005/8/layout/default"/>
    <dgm:cxn modelId="{F33BD5CA-4628-4A26-BE0E-0DC12B7FCF7F}" type="presParOf" srcId="{3E05276C-352A-47AF-A126-59E41A27133E}" destId="{7ED684BC-058F-463A-B8E7-E1EAD5533CD3}" srcOrd="0" destOrd="0" presId="urn:microsoft.com/office/officeart/2005/8/layout/default"/>
    <dgm:cxn modelId="{1BD40C3F-405A-40F2-BDF9-5D5A0F906295}" type="presParOf" srcId="{3E05276C-352A-47AF-A126-59E41A27133E}" destId="{C66BD625-6CC5-4741-8CC7-97A6730C2BCE}" srcOrd="1" destOrd="0" presId="urn:microsoft.com/office/officeart/2005/8/layout/default"/>
    <dgm:cxn modelId="{2A7D1880-CDB8-4E45-9924-C4F8E3E4C7DA}" type="presParOf" srcId="{3E05276C-352A-47AF-A126-59E41A27133E}" destId="{BF372090-E53B-4962-ACB4-B92E5136CF6A}" srcOrd="2" destOrd="0" presId="urn:microsoft.com/office/officeart/2005/8/layout/default"/>
    <dgm:cxn modelId="{A7AA1D3A-162C-4BA4-96F0-F94CEF0E26E4}" type="presParOf" srcId="{3E05276C-352A-47AF-A126-59E41A27133E}" destId="{6DBB1D65-DF16-42BD-BC9E-6F4E4DEBD374}" srcOrd="3" destOrd="0" presId="urn:microsoft.com/office/officeart/2005/8/layout/default"/>
    <dgm:cxn modelId="{02DF515B-B316-4728-BD77-CAA52C977FB4}" type="presParOf" srcId="{3E05276C-352A-47AF-A126-59E41A27133E}" destId="{DDACEF8A-1481-490A-B363-DF3C76D6AAC1}" srcOrd="4" destOrd="0" presId="urn:microsoft.com/office/officeart/2005/8/layout/default"/>
    <dgm:cxn modelId="{141F576A-D0BC-432B-A62B-D7863BF25532}" type="presParOf" srcId="{3E05276C-352A-47AF-A126-59E41A27133E}" destId="{5F4C5DA4-FC66-4211-BCFB-189C6A9D93B2}" srcOrd="5" destOrd="0" presId="urn:microsoft.com/office/officeart/2005/8/layout/default"/>
    <dgm:cxn modelId="{D8409842-E6D1-474B-BAEB-2F6FB6DC0C7D}" type="presParOf" srcId="{3E05276C-352A-47AF-A126-59E41A27133E}" destId="{2021AB85-2AAA-4172-910E-EEE2698B528B}" srcOrd="6" destOrd="0" presId="urn:microsoft.com/office/officeart/2005/8/layout/default"/>
    <dgm:cxn modelId="{7BF4A6A3-9996-4E1F-965B-84B9A705F68E}" type="presParOf" srcId="{3E05276C-352A-47AF-A126-59E41A27133E}" destId="{795255DC-6B74-4D1F-90DE-5C578B53E8C0}" srcOrd="7" destOrd="0" presId="urn:microsoft.com/office/officeart/2005/8/layout/default"/>
    <dgm:cxn modelId="{80E71B9C-749D-48A3-A512-34B82BAA10DA}" type="presParOf" srcId="{3E05276C-352A-47AF-A126-59E41A27133E}" destId="{4ACAE875-A225-4C58-9F94-D46A5294C547}" srcOrd="8" destOrd="0" presId="urn:microsoft.com/office/officeart/2005/8/layout/default"/>
    <dgm:cxn modelId="{3EF9D1C9-88BE-483C-BA69-75D8B4B46D69}" type="presParOf" srcId="{3E05276C-352A-47AF-A126-59E41A27133E}" destId="{E67579BF-11FE-4CEE-9453-D52164CFF772}" srcOrd="9" destOrd="0" presId="urn:microsoft.com/office/officeart/2005/8/layout/default"/>
    <dgm:cxn modelId="{083F745E-AADD-4AD2-BF3F-D1BFDDF95D63}" type="presParOf" srcId="{3E05276C-352A-47AF-A126-59E41A27133E}" destId="{8DD79130-C9F1-42A3-B3AD-CDFB33EFA394}" srcOrd="10" destOrd="0" presId="urn:microsoft.com/office/officeart/2005/8/layout/default"/>
    <dgm:cxn modelId="{80602A9C-2690-48FD-8FF0-81A17BC4B050}" type="presParOf" srcId="{3E05276C-352A-47AF-A126-59E41A27133E}" destId="{4BD2C1A3-A3C3-45C9-A224-783140F0802C}" srcOrd="11" destOrd="0" presId="urn:microsoft.com/office/officeart/2005/8/layout/default"/>
    <dgm:cxn modelId="{2BF47756-C693-4112-AD74-2EBF87032444}" type="presParOf" srcId="{3E05276C-352A-47AF-A126-59E41A27133E}" destId="{6BD016EC-36D0-4AD7-8F8C-A27642829077}" srcOrd="12" destOrd="0" presId="urn:microsoft.com/office/officeart/2005/8/layout/default"/>
    <dgm:cxn modelId="{3ECBC71A-1CBE-44DE-8D57-3938A6CA5579}" type="presParOf" srcId="{3E05276C-352A-47AF-A126-59E41A27133E}" destId="{139D7EA0-F480-4166-8D92-0CDB9128EA03}" srcOrd="13" destOrd="0" presId="urn:microsoft.com/office/officeart/2005/8/layout/default"/>
    <dgm:cxn modelId="{CD302268-AC51-4442-888F-1833BF2A140B}" type="presParOf" srcId="{3E05276C-352A-47AF-A126-59E41A27133E}" destId="{CD3C5783-91D5-46DC-B42B-CBED5573E9A7}" srcOrd="14" destOrd="0" presId="urn:microsoft.com/office/officeart/2005/8/layout/default"/>
    <dgm:cxn modelId="{63314A55-1743-4C61-B976-4B6E069C8C99}" type="presParOf" srcId="{3E05276C-352A-47AF-A126-59E41A27133E}" destId="{F5C4A383-4770-4E5A-A2E9-83BA71F253B9}" srcOrd="15" destOrd="0" presId="urn:microsoft.com/office/officeart/2005/8/layout/default"/>
    <dgm:cxn modelId="{23D11AFD-ACB9-4F3B-B9C8-59E104BFB8B2}" type="presParOf" srcId="{3E05276C-352A-47AF-A126-59E41A27133E}" destId="{CE2AF90A-3BBD-41FA-A645-425D905DF852}" srcOrd="16" destOrd="0" presId="urn:microsoft.com/office/officeart/2005/8/layout/default"/>
    <dgm:cxn modelId="{8557D940-5ABA-4A53-A875-027626BC6586}" type="presParOf" srcId="{3E05276C-352A-47AF-A126-59E41A27133E}" destId="{5314D201-F1C3-47E8-BB3A-7649AEA82FE2}" srcOrd="17" destOrd="0" presId="urn:microsoft.com/office/officeart/2005/8/layout/default"/>
    <dgm:cxn modelId="{BDDE9EDB-16EB-44FF-8A09-B60F51DF0063}" type="presParOf" srcId="{3E05276C-352A-47AF-A126-59E41A27133E}" destId="{3105E07E-78CC-4581-9F10-FF79A7288513}" srcOrd="18" destOrd="0" presId="urn:microsoft.com/office/officeart/2005/8/layout/default"/>
    <dgm:cxn modelId="{A422A2FF-3616-4ADF-A374-41E6FCB6110D}" type="presParOf" srcId="{3E05276C-352A-47AF-A126-59E41A27133E}" destId="{EA9A1E91-32CD-45A1-BDAF-1B8286735866}" srcOrd="19" destOrd="0" presId="urn:microsoft.com/office/officeart/2005/8/layout/default"/>
    <dgm:cxn modelId="{B0EAB96A-6E53-4C17-9896-B1B624D95DB4}" type="presParOf" srcId="{3E05276C-352A-47AF-A126-59E41A27133E}" destId="{7E961317-3FD3-4EDB-A0EF-EAEE66B25612}" srcOrd="20" destOrd="0" presId="urn:microsoft.com/office/officeart/2005/8/layout/default"/>
    <dgm:cxn modelId="{2ACADE5B-DD45-4D5F-B8E0-D79FCAF61E31}" type="presParOf" srcId="{3E05276C-352A-47AF-A126-59E41A27133E}" destId="{07602E98-2FCA-4AE3-AC22-3ADF249D9E42}" srcOrd="21" destOrd="0" presId="urn:microsoft.com/office/officeart/2005/8/layout/default"/>
    <dgm:cxn modelId="{089CC78B-1C5A-4E0C-8CA8-D301BA3522CB}" type="presParOf" srcId="{3E05276C-352A-47AF-A126-59E41A27133E}" destId="{76FC8AEA-B2E7-49F5-BC2F-5DDC959678DB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D05DC-7EA1-4A51-B937-5BA164E95F4C}">
      <dsp:nvSpPr>
        <dsp:cNvPr id="0" name=""/>
        <dsp:cNvSpPr/>
      </dsp:nvSpPr>
      <dsp:spPr>
        <a:xfrm>
          <a:off x="1281" y="0"/>
          <a:ext cx="2782366" cy="3859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PostgreSQL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2000" kern="1200" dirty="0"/>
          </a:br>
          <a:r>
            <a:rPr lang="en-US" sz="2000" kern="1200" dirty="0"/>
            <a:t>(Database Server)</a:t>
          </a:r>
        </a:p>
      </dsp:txBody>
      <dsp:txXfrm>
        <a:off x="1281" y="1543685"/>
        <a:ext cx="2782366" cy="1543685"/>
      </dsp:txXfrm>
    </dsp:sp>
    <dsp:sp modelId="{3B6302BA-59E9-4F22-BF04-0875A142BE64}">
      <dsp:nvSpPr>
        <dsp:cNvPr id="0" name=""/>
        <dsp:cNvSpPr/>
      </dsp:nvSpPr>
      <dsp:spPr>
        <a:xfrm>
          <a:off x="749905" y="231552"/>
          <a:ext cx="1285117" cy="128511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4060B-9857-42C7-B4A2-4FD6903ED35D}">
      <dsp:nvSpPr>
        <dsp:cNvPr id="0" name=""/>
        <dsp:cNvSpPr/>
      </dsp:nvSpPr>
      <dsp:spPr>
        <a:xfrm>
          <a:off x="2867118" y="0"/>
          <a:ext cx="2757993" cy="3859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FastAPI-Uvicorn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2000" kern="1200" dirty="0"/>
          </a:br>
          <a:r>
            <a:rPr lang="en-US" sz="2000" kern="1200" dirty="0"/>
            <a:t>(Application Server)</a:t>
          </a:r>
        </a:p>
      </dsp:txBody>
      <dsp:txXfrm>
        <a:off x="2867118" y="1543685"/>
        <a:ext cx="2757993" cy="1543685"/>
      </dsp:txXfrm>
    </dsp:sp>
    <dsp:sp modelId="{080F87BC-7ED2-4671-9D8E-5902987A4745}">
      <dsp:nvSpPr>
        <dsp:cNvPr id="0" name=""/>
        <dsp:cNvSpPr/>
      </dsp:nvSpPr>
      <dsp:spPr>
        <a:xfrm>
          <a:off x="3603556" y="231552"/>
          <a:ext cx="1285117" cy="1285117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08CAD8-17CC-49EC-BD6B-6178BF4E9D61}">
      <dsp:nvSpPr>
        <dsp:cNvPr id="0" name=""/>
        <dsp:cNvSpPr/>
      </dsp:nvSpPr>
      <dsp:spPr>
        <a:xfrm>
          <a:off x="5708583" y="0"/>
          <a:ext cx="2782366" cy="38592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Demo App.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2000" kern="1200" dirty="0"/>
          </a:br>
          <a:r>
            <a:rPr lang="en-US" sz="2000" kern="1200" dirty="0"/>
            <a:t>(Client)</a:t>
          </a:r>
        </a:p>
      </dsp:txBody>
      <dsp:txXfrm>
        <a:off x="5708583" y="1543685"/>
        <a:ext cx="2782366" cy="1543685"/>
      </dsp:txXfrm>
    </dsp:sp>
    <dsp:sp modelId="{9F6DCC53-1FEC-4B1E-9662-74D3D804BB80}">
      <dsp:nvSpPr>
        <dsp:cNvPr id="0" name=""/>
        <dsp:cNvSpPr/>
      </dsp:nvSpPr>
      <dsp:spPr>
        <a:xfrm>
          <a:off x="6457207" y="231552"/>
          <a:ext cx="1285117" cy="1285117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A8EFB-E211-4380-BE2D-6A7231EDF84F}">
      <dsp:nvSpPr>
        <dsp:cNvPr id="0" name=""/>
        <dsp:cNvSpPr/>
      </dsp:nvSpPr>
      <dsp:spPr>
        <a:xfrm>
          <a:off x="339689" y="3087370"/>
          <a:ext cx="7812852" cy="578881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684BC-058F-463A-B8E7-E1EAD5533CD3}">
      <dsp:nvSpPr>
        <dsp:cNvPr id="0" name=""/>
        <dsp:cNvSpPr/>
      </dsp:nvSpPr>
      <dsp:spPr>
        <a:xfrm>
          <a:off x="73668" y="2944"/>
          <a:ext cx="2058782" cy="12352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 Accounts</a:t>
          </a:r>
        </a:p>
      </dsp:txBody>
      <dsp:txXfrm>
        <a:off x="73668" y="2944"/>
        <a:ext cx="2058782" cy="1235269"/>
      </dsp:txXfrm>
    </dsp:sp>
    <dsp:sp modelId="{BF372090-E53B-4962-ACB4-B92E5136CF6A}">
      <dsp:nvSpPr>
        <dsp:cNvPr id="0" name=""/>
        <dsp:cNvSpPr/>
      </dsp:nvSpPr>
      <dsp:spPr>
        <a:xfrm>
          <a:off x="2338330" y="2944"/>
          <a:ext cx="2058782" cy="1235269"/>
        </a:xfrm>
        <a:prstGeom prst="rect">
          <a:avLst/>
        </a:prstGeom>
        <a:solidFill>
          <a:schemeClr val="accent5">
            <a:hueOff val="-276334"/>
            <a:satOff val="292"/>
            <a:lumOff val="-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Read Account login info</a:t>
          </a:r>
        </a:p>
      </dsp:txBody>
      <dsp:txXfrm>
        <a:off x="2338330" y="2944"/>
        <a:ext cx="2058782" cy="1235269"/>
      </dsp:txXfrm>
    </dsp:sp>
    <dsp:sp modelId="{DDACEF8A-1481-490A-B363-DF3C76D6AAC1}">
      <dsp:nvSpPr>
        <dsp:cNvPr id="0" name=""/>
        <dsp:cNvSpPr/>
      </dsp:nvSpPr>
      <dsp:spPr>
        <a:xfrm>
          <a:off x="4602991" y="2944"/>
          <a:ext cx="2058782" cy="1235269"/>
        </a:xfrm>
        <a:prstGeom prst="rect">
          <a:avLst/>
        </a:prstGeom>
        <a:solidFill>
          <a:schemeClr val="accent5">
            <a:hueOff val="-552668"/>
            <a:satOff val="584"/>
            <a:lumOff val="-1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Update Account statuses</a:t>
          </a:r>
        </a:p>
      </dsp:txBody>
      <dsp:txXfrm>
        <a:off x="4602991" y="2944"/>
        <a:ext cx="2058782" cy="1235269"/>
      </dsp:txXfrm>
    </dsp:sp>
    <dsp:sp modelId="{2021AB85-2AAA-4172-910E-EEE2698B528B}">
      <dsp:nvSpPr>
        <dsp:cNvPr id="0" name=""/>
        <dsp:cNvSpPr/>
      </dsp:nvSpPr>
      <dsp:spPr>
        <a:xfrm>
          <a:off x="73668" y="1444092"/>
          <a:ext cx="2058782" cy="1235269"/>
        </a:xfrm>
        <a:prstGeom prst="rect">
          <a:avLst/>
        </a:prstGeom>
        <a:solidFill>
          <a:schemeClr val="accent5">
            <a:hueOff val="-829002"/>
            <a:satOff val="876"/>
            <a:lumOff val="-1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Read Server statuses</a:t>
          </a:r>
        </a:p>
      </dsp:txBody>
      <dsp:txXfrm>
        <a:off x="73668" y="1444092"/>
        <a:ext cx="2058782" cy="1235269"/>
      </dsp:txXfrm>
    </dsp:sp>
    <dsp:sp modelId="{4ACAE875-A225-4C58-9F94-D46A5294C547}">
      <dsp:nvSpPr>
        <dsp:cNvPr id="0" name=""/>
        <dsp:cNvSpPr/>
      </dsp:nvSpPr>
      <dsp:spPr>
        <a:xfrm>
          <a:off x="2338330" y="1444092"/>
          <a:ext cx="2058782" cy="1235269"/>
        </a:xfrm>
        <a:prstGeom prst="rect">
          <a:avLst/>
        </a:prstGeom>
        <a:solidFill>
          <a:schemeClr val="accent5">
            <a:hueOff val="-1105336"/>
            <a:satOff val="1168"/>
            <a:lumOff val="-2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Update Server statuses</a:t>
          </a:r>
        </a:p>
      </dsp:txBody>
      <dsp:txXfrm>
        <a:off x="2338330" y="1444092"/>
        <a:ext cx="2058782" cy="1235269"/>
      </dsp:txXfrm>
    </dsp:sp>
    <dsp:sp modelId="{8DD79130-C9F1-42A3-B3AD-CDFB33EFA394}">
      <dsp:nvSpPr>
        <dsp:cNvPr id="0" name=""/>
        <dsp:cNvSpPr/>
      </dsp:nvSpPr>
      <dsp:spPr>
        <a:xfrm>
          <a:off x="4602991" y="1444092"/>
          <a:ext cx="2058782" cy="1235269"/>
        </a:xfrm>
        <a:prstGeom prst="rect">
          <a:avLst/>
        </a:prstGeom>
        <a:solidFill>
          <a:schemeClr val="accent5">
            <a:hueOff val="-1381669"/>
            <a:satOff val="1460"/>
            <a:lumOff val="-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 Characters</a:t>
          </a:r>
        </a:p>
      </dsp:txBody>
      <dsp:txXfrm>
        <a:off x="4602991" y="1444092"/>
        <a:ext cx="2058782" cy="1235269"/>
      </dsp:txXfrm>
    </dsp:sp>
    <dsp:sp modelId="{6BD016EC-36D0-4AD7-8F8C-A27642829077}">
      <dsp:nvSpPr>
        <dsp:cNvPr id="0" name=""/>
        <dsp:cNvSpPr/>
      </dsp:nvSpPr>
      <dsp:spPr>
        <a:xfrm>
          <a:off x="73668" y="2885240"/>
          <a:ext cx="2058782" cy="1235269"/>
        </a:xfrm>
        <a:prstGeom prst="rect">
          <a:avLst/>
        </a:prstGeom>
        <a:solidFill>
          <a:schemeClr val="accent5">
            <a:hueOff val="-1658003"/>
            <a:satOff val="1753"/>
            <a:lumOff val="-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Read all Character inventory spaces</a:t>
          </a:r>
        </a:p>
      </dsp:txBody>
      <dsp:txXfrm>
        <a:off x="73668" y="2885240"/>
        <a:ext cx="2058782" cy="1235269"/>
      </dsp:txXfrm>
    </dsp:sp>
    <dsp:sp modelId="{CD3C5783-91D5-46DC-B42B-CBED5573E9A7}">
      <dsp:nvSpPr>
        <dsp:cNvPr id="0" name=""/>
        <dsp:cNvSpPr/>
      </dsp:nvSpPr>
      <dsp:spPr>
        <a:xfrm>
          <a:off x="2338330" y="2885240"/>
          <a:ext cx="2058782" cy="1235269"/>
        </a:xfrm>
        <a:prstGeom prst="rect">
          <a:avLst/>
        </a:prstGeom>
        <a:solidFill>
          <a:schemeClr val="accent5">
            <a:hueOff val="-1934337"/>
            <a:satOff val="2045"/>
            <a:lumOff val="-3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Update all Character inventory spaces</a:t>
          </a:r>
        </a:p>
      </dsp:txBody>
      <dsp:txXfrm>
        <a:off x="2338330" y="2885240"/>
        <a:ext cx="2058782" cy="1235269"/>
      </dsp:txXfrm>
    </dsp:sp>
    <dsp:sp modelId="{CE2AF90A-3BBD-41FA-A645-425D905DF852}">
      <dsp:nvSpPr>
        <dsp:cNvPr id="0" name=""/>
        <dsp:cNvSpPr/>
      </dsp:nvSpPr>
      <dsp:spPr>
        <a:xfrm>
          <a:off x="4602991" y="2885240"/>
          <a:ext cx="2058782" cy="1235269"/>
        </a:xfrm>
        <a:prstGeom prst="rect">
          <a:avLst/>
        </a:prstGeom>
        <a:solidFill>
          <a:schemeClr val="accent5">
            <a:hueOff val="-2210671"/>
            <a:satOff val="2337"/>
            <a:lumOff val="-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Delete Characters</a:t>
          </a:r>
        </a:p>
      </dsp:txBody>
      <dsp:txXfrm>
        <a:off x="4602991" y="2885240"/>
        <a:ext cx="2058782" cy="1235269"/>
      </dsp:txXfrm>
    </dsp:sp>
    <dsp:sp modelId="{3105E07E-78CC-4581-9F10-FF79A7288513}">
      <dsp:nvSpPr>
        <dsp:cNvPr id="0" name=""/>
        <dsp:cNvSpPr/>
      </dsp:nvSpPr>
      <dsp:spPr>
        <a:xfrm>
          <a:off x="73668" y="4326388"/>
          <a:ext cx="2058782" cy="1235269"/>
        </a:xfrm>
        <a:prstGeom prst="rect">
          <a:avLst/>
        </a:prstGeom>
        <a:solidFill>
          <a:schemeClr val="accent5">
            <a:hueOff val="-2487005"/>
            <a:satOff val="2629"/>
            <a:lumOff val="-4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Create new Items in the database</a:t>
          </a:r>
        </a:p>
      </dsp:txBody>
      <dsp:txXfrm>
        <a:off x="73668" y="4326388"/>
        <a:ext cx="2058782" cy="1235269"/>
      </dsp:txXfrm>
    </dsp:sp>
    <dsp:sp modelId="{7E961317-3FD3-4EDB-A0EF-EAEE66B25612}">
      <dsp:nvSpPr>
        <dsp:cNvPr id="0" name=""/>
        <dsp:cNvSpPr/>
      </dsp:nvSpPr>
      <dsp:spPr>
        <a:xfrm>
          <a:off x="2338330" y="4326388"/>
          <a:ext cx="2058782" cy="1235269"/>
        </a:xfrm>
        <a:prstGeom prst="rect">
          <a:avLst/>
        </a:prstGeom>
        <a:solidFill>
          <a:schemeClr val="accent5">
            <a:hueOff val="-2763339"/>
            <a:satOff val="2921"/>
            <a:lumOff val="-5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Read Item stats</a:t>
          </a:r>
        </a:p>
      </dsp:txBody>
      <dsp:txXfrm>
        <a:off x="2338330" y="4326388"/>
        <a:ext cx="2058782" cy="1235269"/>
      </dsp:txXfrm>
    </dsp:sp>
    <dsp:sp modelId="{76FC8AEA-B2E7-49F5-BC2F-5DDC959678DB}">
      <dsp:nvSpPr>
        <dsp:cNvPr id="0" name=""/>
        <dsp:cNvSpPr/>
      </dsp:nvSpPr>
      <dsp:spPr>
        <a:xfrm>
          <a:off x="4602991" y="4326388"/>
          <a:ext cx="2058782" cy="1235269"/>
        </a:xfrm>
        <a:prstGeom prst="rect">
          <a:avLst/>
        </a:prstGeom>
        <a:solidFill>
          <a:schemeClr val="accent5">
            <a:hueOff val="-3039673"/>
            <a:satOff val="3213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Update dynamic Item stats</a:t>
          </a:r>
        </a:p>
      </dsp:txBody>
      <dsp:txXfrm>
        <a:off x="4602991" y="4326388"/>
        <a:ext cx="2058782" cy="1235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5D404-C5FC-4E50-BB34-CAD9DD6D026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30147-EB90-44CE-BA95-045DA9314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6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30147-EB90-44CE-BA95-045DA93147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8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30147-EB90-44CE-BA95-045DA93147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30147-EB90-44CE-BA95-045DA93147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8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430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63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82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66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54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03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5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25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91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88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8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8A656C-0806-4677-A38B-DA5DF0F3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C0B0C-D56E-89EA-2652-FEC6DDDE5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EF8C6D-8BB3-473A-9607-D7381CC5C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537" y="643467"/>
            <a:ext cx="5520995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9EC53-BAE6-0835-ACB4-7454276D4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047" y="795509"/>
            <a:ext cx="5037616" cy="3011340"/>
          </a:xfrm>
        </p:spPr>
        <p:txBody>
          <a:bodyPr>
            <a:normAutofit/>
          </a:bodyPr>
          <a:lstStyle/>
          <a:p>
            <a:r>
              <a:rPr lang="en-US" sz="4700"/>
              <a:t>MMORPG Database Concept and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9E737-F98A-49FD-A702-BFA10C9C7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7047" y="3898924"/>
            <a:ext cx="5037616" cy="1777878"/>
          </a:xfrm>
        </p:spPr>
        <p:txBody>
          <a:bodyPr>
            <a:normAutofit/>
          </a:bodyPr>
          <a:lstStyle/>
          <a:p>
            <a:r>
              <a:rPr lang="en-US"/>
              <a:t>Alekzander Green</a:t>
            </a:r>
          </a:p>
          <a:p>
            <a:r>
              <a:rPr lang="en-US"/>
              <a:t>ACS 575 – Dr. Yoo</a:t>
            </a:r>
            <a:endParaRPr lang="en-US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CFDFFB9-D302-4A05-A770-D3323225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6764" y="9067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42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B51B-DF7F-BEE1-DCB2-A1322894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Schema (Tables)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FFCC8-576A-FDD3-CC3F-3895D2BD5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932" y="1825625"/>
            <a:ext cx="7700135" cy="385921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92D9DB-BD2B-7AE4-9E3F-76ABC469F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12" y="3881335"/>
            <a:ext cx="2248711" cy="224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3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6C75C8-F8A4-05F1-D9B1-737F49FFA587}"/>
              </a:ext>
            </a:extLst>
          </p:cNvPr>
          <p:cNvSpPr/>
          <p:nvPr/>
        </p:nvSpPr>
        <p:spPr>
          <a:xfrm>
            <a:off x="1766657" y="1690688"/>
            <a:ext cx="8664606" cy="4177452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8433E7-9C69-4011-F6DD-7F165A1F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89CE95-85A3-D004-F1DB-2683908AA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096754"/>
              </p:ext>
            </p:extLst>
          </p:nvPr>
        </p:nvGraphicFramePr>
        <p:xfrm>
          <a:off x="1849884" y="1825624"/>
          <a:ext cx="8492231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3E9728A-E74B-FAB3-8C94-8AE0A9027042}"/>
              </a:ext>
            </a:extLst>
          </p:cNvPr>
          <p:cNvSpPr txBox="1"/>
          <p:nvPr/>
        </p:nvSpPr>
        <p:spPr>
          <a:xfrm>
            <a:off x="1299071" y="2022987"/>
            <a:ext cx="461665" cy="34644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Prototype System (Three-Tier)</a:t>
            </a:r>
          </a:p>
        </p:txBody>
      </p:sp>
    </p:spTree>
    <p:extLst>
      <p:ext uri="{BB962C8B-B14F-4D97-AF65-F5344CB8AC3E}">
        <p14:creationId xmlns:p14="http://schemas.microsoft.com/office/powerpoint/2010/main" val="3242364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661A-F480-20AE-1875-BA8558DFD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DBMS Technology and Development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59FE2-9AF3-672C-2B16-A08E80145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PostgreSQL</a:t>
            </a:r>
          </a:p>
          <a:p>
            <a:r>
              <a:rPr lang="en-US"/>
              <a:t>pgAdmin4</a:t>
            </a:r>
          </a:p>
          <a:p>
            <a:endParaRPr lang="en-US"/>
          </a:p>
          <a:p>
            <a:r>
              <a:rPr lang="en-US"/>
              <a:t>FastAPI (Python)</a:t>
            </a:r>
          </a:p>
          <a:p>
            <a:r>
              <a:rPr lang="en-US"/>
              <a:t>Uvicorn (Python)</a:t>
            </a:r>
          </a:p>
          <a:p>
            <a:r>
              <a:rPr lang="en-US"/>
              <a:t>Psycopg2 (Python)</a:t>
            </a:r>
          </a:p>
          <a:p>
            <a:endParaRPr lang="en-US"/>
          </a:p>
          <a:p>
            <a:r>
              <a:rPr lang="en-US"/>
              <a:t>Visual Studio</a:t>
            </a:r>
          </a:p>
          <a:p>
            <a:r>
              <a:rPr lang="en-US"/>
              <a:t>Windows Form App (C#)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2A8AF-83C9-6D3B-BA04-690A2DF41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628" y="4204961"/>
            <a:ext cx="1414866" cy="14590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49B150-EDC7-F181-919A-D697F7354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979" y="3010505"/>
            <a:ext cx="1414866" cy="14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89C366-74E6-1FA4-1BCC-427F529CB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3786" y="4224783"/>
            <a:ext cx="1414866" cy="1414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C9E469-8556-F2A0-D2DA-DF6326E2D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5451" y="2095969"/>
            <a:ext cx="1671536" cy="1671536"/>
          </a:xfrm>
          <a:prstGeom prst="rect">
            <a:avLst/>
          </a:prstGeom>
        </p:spPr>
      </p:pic>
      <p:pic>
        <p:nvPicPr>
          <p:cNvPr id="1028" name="Picture 4" descr="Advantages of C# | CodeGuru.com">
            <a:extLst>
              <a:ext uri="{FF2B5EF4-FFF2-40B4-BE49-F238E27FC236}">
                <a16:creationId xmlns:a16="http://schemas.microsoft.com/office/drawing/2014/main" id="{FFCF0FEC-BE46-C311-09CD-7DC0A7328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070" y="2144242"/>
            <a:ext cx="2799982" cy="15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FDFCC-7C25-CECD-2543-3308EE0232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5545" y="1405181"/>
            <a:ext cx="2365568" cy="13306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DC04C7-9B4F-9B6C-6E2F-E3DF94AFD90A}"/>
              </a:ext>
            </a:extLst>
          </p:cNvPr>
          <p:cNvSpPr txBox="1"/>
          <p:nvPr/>
        </p:nvSpPr>
        <p:spPr>
          <a:xfrm>
            <a:off x="8085057" y="2611467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Frontend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89A541-D1B8-5504-3A64-32446D6C7FC8}"/>
              </a:ext>
            </a:extLst>
          </p:cNvPr>
          <p:cNvSpPr txBox="1"/>
          <p:nvPr/>
        </p:nvSpPr>
        <p:spPr>
          <a:xfrm>
            <a:off x="6254789" y="361271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Frontend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013EB8-4378-9529-293A-D4FBA2E29CC7}"/>
              </a:ext>
            </a:extLst>
          </p:cNvPr>
          <p:cNvSpPr txBox="1"/>
          <p:nvPr/>
        </p:nvSpPr>
        <p:spPr>
          <a:xfrm>
            <a:off x="6339774" y="5663997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Database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8457E0-A336-C7E5-D181-34ACBF673BBD}"/>
              </a:ext>
            </a:extLst>
          </p:cNvPr>
          <p:cNvSpPr txBox="1"/>
          <p:nvPr/>
        </p:nvSpPr>
        <p:spPr>
          <a:xfrm>
            <a:off x="8056537" y="436422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Backend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A12E1C-5F8F-2464-FB11-704EFF0186EB}"/>
              </a:ext>
            </a:extLst>
          </p:cNvPr>
          <p:cNvSpPr txBox="1"/>
          <p:nvPr/>
        </p:nvSpPr>
        <p:spPr>
          <a:xfrm>
            <a:off x="8021829" y="60293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Backend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FDEDB-149D-1B03-998B-D173D8B54657}"/>
              </a:ext>
            </a:extLst>
          </p:cNvPr>
          <p:cNvSpPr txBox="1"/>
          <p:nvPr/>
        </p:nvSpPr>
        <p:spPr>
          <a:xfrm>
            <a:off x="9882178" y="562732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Backend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0B4EA7-ECCE-A506-3F93-22D39AB026A7}"/>
              </a:ext>
            </a:extLst>
          </p:cNvPr>
          <p:cNvSpPr txBox="1"/>
          <p:nvPr/>
        </p:nvSpPr>
        <p:spPr>
          <a:xfrm>
            <a:off x="9882177" y="369215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Backend</a:t>
            </a:r>
            <a:endParaRPr lang="en-US" dirty="0"/>
          </a:p>
        </p:txBody>
      </p:sp>
      <p:pic>
        <p:nvPicPr>
          <p:cNvPr id="1030" name="Picture 6" descr="The Psycopg Team · GitHub">
            <a:extLst>
              <a:ext uri="{FF2B5EF4-FFF2-40B4-BE49-F238E27FC236}">
                <a16:creationId xmlns:a16="http://schemas.microsoft.com/office/drawing/2014/main" id="{D4CACB03-1C64-4C9A-D6FC-FCF49CC3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277" y="4772468"/>
            <a:ext cx="1256854" cy="125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157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A3F9DB-B144-47A4-9DB2-706C3908B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!Rectangle">
            <a:extLst>
              <a:ext uri="{FF2B5EF4-FFF2-40B4-BE49-F238E27FC236}">
                <a16:creationId xmlns:a16="http://schemas.microsoft.com/office/drawing/2014/main" id="{3D9A74CD-249A-437B-A289-413676038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group of gears on a black background&#10;&#10;Description automatically generated">
            <a:extLst>
              <a:ext uri="{FF2B5EF4-FFF2-40B4-BE49-F238E27FC236}">
                <a16:creationId xmlns:a16="http://schemas.microsoft.com/office/drawing/2014/main" id="{A99F5890-39DC-AEA9-3D60-D8806E646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568" r="988" b="1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EB61B-7DEA-DB01-CF86-FF9C4D1FD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459B9-7468-4815-D80B-A5E0E848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Strong inheritance between items for simple querying</a:t>
            </a:r>
          </a:p>
          <a:p>
            <a:r>
              <a:rPr lang="en-US">
                <a:solidFill>
                  <a:srgbClr val="FFFFFF"/>
                </a:solidFill>
              </a:rPr>
              <a:t>Innate grid system for inventories and banks using arrays</a:t>
            </a:r>
          </a:p>
          <a:p>
            <a:r>
              <a:rPr lang="en-US">
                <a:solidFill>
                  <a:srgbClr val="FFFFFF"/>
                </a:solidFill>
              </a:rPr>
              <a:t>Simple actions using stored procedures and UDFs</a:t>
            </a:r>
          </a:p>
          <a:p>
            <a:r>
              <a:rPr lang="en-US">
                <a:solidFill>
                  <a:srgbClr val="FFFFFF"/>
                </a:solidFill>
              </a:rPr>
              <a:t>Strong use of enums for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input checking</a:t>
            </a:r>
          </a:p>
          <a:p>
            <a:r>
              <a:rPr lang="en-US">
                <a:solidFill>
                  <a:srgbClr val="FFFFFF"/>
                </a:solidFill>
              </a:rPr>
              <a:t>Asynchronous connection pooling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89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802F4-384D-7BAF-F945-D3082019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CRUD Operations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3F061E-33FB-434A-24E0-68DD38A9B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057368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B02635-53D4-769E-3E77-2F31F3209336}"/>
              </a:ext>
            </a:extLst>
          </p:cNvPr>
          <p:cNvSpPr txBox="1"/>
          <p:nvPr/>
        </p:nvSpPr>
        <p:spPr>
          <a:xfrm>
            <a:off x="4570273" y="317212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28575">
                  <a:solidFill>
                    <a:srgbClr val="002060"/>
                  </a:solidFill>
                </a:ln>
                <a:solidFill>
                  <a:srgbClr val="00B050"/>
                </a:solidFill>
                <a:latin typeface="Amasis MT Pro Black" panose="02040A04050005020304" pitchFamily="18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992F7-7B7E-07A7-E227-6C9BB8044197}"/>
              </a:ext>
            </a:extLst>
          </p:cNvPr>
          <p:cNvSpPr txBox="1"/>
          <p:nvPr/>
        </p:nvSpPr>
        <p:spPr>
          <a:xfrm>
            <a:off x="9094552" y="1769122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28575">
                  <a:solidFill>
                    <a:srgbClr val="002060"/>
                  </a:solidFill>
                </a:ln>
                <a:solidFill>
                  <a:srgbClr val="00B050"/>
                </a:solidFill>
                <a:latin typeface="Amasis MT Pro Black" panose="02040A04050005020304" pitchFamily="18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D7510D-A971-4114-EEF6-EC79C392F54A}"/>
              </a:ext>
            </a:extLst>
          </p:cNvPr>
          <p:cNvSpPr txBox="1"/>
          <p:nvPr/>
        </p:nvSpPr>
        <p:spPr>
          <a:xfrm>
            <a:off x="4570273" y="4646967"/>
            <a:ext cx="474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28575">
                  <a:solidFill>
                    <a:srgbClr val="002060"/>
                  </a:solidFill>
                </a:ln>
                <a:solidFill>
                  <a:srgbClr val="00B050"/>
                </a:solidFill>
                <a:latin typeface="Amasis MT Pro Black" panose="02040A04050005020304" pitchFamily="18" charset="0"/>
              </a:rPr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43C2BC-2668-816F-8411-5945FCA63670}"/>
              </a:ext>
            </a:extLst>
          </p:cNvPr>
          <p:cNvSpPr txBox="1"/>
          <p:nvPr/>
        </p:nvSpPr>
        <p:spPr>
          <a:xfrm>
            <a:off x="6883711" y="317212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28575">
                  <a:solidFill>
                    <a:srgbClr val="002060"/>
                  </a:solidFill>
                </a:ln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43124-2FD8-C73A-62E9-F80AD091EC98}"/>
              </a:ext>
            </a:extLst>
          </p:cNvPr>
          <p:cNvSpPr txBox="1"/>
          <p:nvPr/>
        </p:nvSpPr>
        <p:spPr>
          <a:xfrm>
            <a:off x="4570273" y="1769122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28575">
                  <a:solidFill>
                    <a:srgbClr val="002060"/>
                  </a:solidFill>
                </a:ln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</a:rPr>
              <a:t>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8187A-415A-B478-3A89-2C8BB24454A4}"/>
              </a:ext>
            </a:extLst>
          </p:cNvPr>
          <p:cNvSpPr txBox="1"/>
          <p:nvPr/>
        </p:nvSpPr>
        <p:spPr>
          <a:xfrm>
            <a:off x="4570273" y="3200481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28575">
                  <a:solidFill>
                    <a:srgbClr val="002060"/>
                  </a:solidFill>
                </a:ln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</a:rPr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5F4B1E-32B0-E497-1E76-98D49DF2A085}"/>
              </a:ext>
            </a:extLst>
          </p:cNvPr>
          <p:cNvSpPr txBox="1"/>
          <p:nvPr/>
        </p:nvSpPr>
        <p:spPr>
          <a:xfrm>
            <a:off x="6907110" y="4646967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28575">
                  <a:solidFill>
                    <a:srgbClr val="002060"/>
                  </a:solidFill>
                </a:ln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</a:rPr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25A41-1D0A-2A82-DC13-48F63728FB69}"/>
              </a:ext>
            </a:extLst>
          </p:cNvPr>
          <p:cNvSpPr txBox="1"/>
          <p:nvPr/>
        </p:nvSpPr>
        <p:spPr>
          <a:xfrm>
            <a:off x="9081728" y="312199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28575">
                  <a:solidFill>
                    <a:srgbClr val="002060"/>
                  </a:solidFill>
                </a:ln>
                <a:solidFill>
                  <a:srgbClr val="00B0F0"/>
                </a:solidFill>
                <a:latin typeface="Amasis MT Pro Black" panose="02040A04050005020304" pitchFamily="18" charset="0"/>
              </a:rPr>
              <a:t>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68BA1-CCF3-161C-5CD4-07FC99E4A65A}"/>
              </a:ext>
            </a:extLst>
          </p:cNvPr>
          <p:cNvSpPr txBox="1"/>
          <p:nvPr/>
        </p:nvSpPr>
        <p:spPr>
          <a:xfrm>
            <a:off x="6821992" y="1769122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28575">
                  <a:solidFill>
                    <a:srgbClr val="002060"/>
                  </a:solidFill>
                </a:ln>
                <a:solidFill>
                  <a:srgbClr val="00B0F0"/>
                </a:solidFill>
                <a:latin typeface="Amasis MT Pro Black" panose="02040A04050005020304" pitchFamily="18" charset="0"/>
              </a:rPr>
              <a:t>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10238A-AE26-C90C-76DA-35FBC46B1EF8}"/>
              </a:ext>
            </a:extLst>
          </p:cNvPr>
          <p:cNvSpPr txBox="1"/>
          <p:nvPr/>
        </p:nvSpPr>
        <p:spPr>
          <a:xfrm>
            <a:off x="6810112" y="3200235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28575">
                  <a:solidFill>
                    <a:srgbClr val="002060"/>
                  </a:solidFill>
                </a:ln>
                <a:solidFill>
                  <a:srgbClr val="00B0F0"/>
                </a:solidFill>
                <a:latin typeface="Amasis MT Pro Black" panose="02040A04050005020304" pitchFamily="18" charset="0"/>
              </a:rPr>
              <a:t>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5F632-6BBD-41B6-2CAA-2761E9CE7DF1}"/>
              </a:ext>
            </a:extLst>
          </p:cNvPr>
          <p:cNvSpPr txBox="1"/>
          <p:nvPr/>
        </p:nvSpPr>
        <p:spPr>
          <a:xfrm>
            <a:off x="9068904" y="4646966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28575">
                  <a:solidFill>
                    <a:srgbClr val="002060"/>
                  </a:solidFill>
                </a:ln>
                <a:solidFill>
                  <a:srgbClr val="00B0F0"/>
                </a:solidFill>
                <a:latin typeface="Amasis MT Pro Black" panose="02040A04050005020304" pitchFamily="18" charset="0"/>
              </a:rPr>
              <a:t>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1E1A5-36CC-3D76-31D7-4301CF3F0730}"/>
              </a:ext>
            </a:extLst>
          </p:cNvPr>
          <p:cNvSpPr txBox="1"/>
          <p:nvPr/>
        </p:nvSpPr>
        <p:spPr>
          <a:xfrm>
            <a:off x="9081728" y="3190043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28575">
                  <a:solidFill>
                    <a:srgbClr val="002060"/>
                  </a:solidFill>
                </a:ln>
                <a:solidFill>
                  <a:srgbClr val="FF0000"/>
                </a:solidFill>
                <a:latin typeface="Amasis MT Pro Black" panose="02040A040500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62689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B7B6-E024-8BDA-09DF-01A24C19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2FC560-B9C4-A20E-F722-CF4E339C5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611" y="2419579"/>
            <a:ext cx="1212953" cy="12508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0A747-2973-FC4B-CBD4-9999B12ECCEC}"/>
              </a:ext>
            </a:extLst>
          </p:cNvPr>
          <p:cNvSpPr txBox="1"/>
          <p:nvPr/>
        </p:nvSpPr>
        <p:spPr>
          <a:xfrm>
            <a:off x="1651219" y="191174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DBMS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9A570317-DBAA-2332-C473-F32062FEA12F}"/>
              </a:ext>
            </a:extLst>
          </p:cNvPr>
          <p:cNvSpPr/>
          <p:nvPr/>
        </p:nvSpPr>
        <p:spPr>
          <a:xfrm>
            <a:off x="2744427" y="2619618"/>
            <a:ext cx="704358" cy="30642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he Psycopg Team · GitHub">
            <a:extLst>
              <a:ext uri="{FF2B5EF4-FFF2-40B4-BE49-F238E27FC236}">
                <a16:creationId xmlns:a16="http://schemas.microsoft.com/office/drawing/2014/main" id="{844EF800-0ED0-47B2-A7BC-40CF5D1C0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900" y="2419579"/>
            <a:ext cx="1256854" cy="125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B25040-B717-43D7-6BCA-9BF79AB8A65A}"/>
              </a:ext>
            </a:extLst>
          </p:cNvPr>
          <p:cNvSpPr txBox="1"/>
          <p:nvPr/>
        </p:nvSpPr>
        <p:spPr>
          <a:xfrm>
            <a:off x="3360089" y="1773248"/>
            <a:ext cx="130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  <a:p>
            <a:pPr algn="ctr"/>
            <a:r>
              <a:rPr lang="en-US" dirty="0"/>
              <a:t>Adapter</a:t>
            </a: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CB66345B-B188-BF97-4BD9-2F364AD7C31B}"/>
              </a:ext>
            </a:extLst>
          </p:cNvPr>
          <p:cNvSpPr/>
          <p:nvPr/>
        </p:nvSpPr>
        <p:spPr>
          <a:xfrm>
            <a:off x="4657863" y="2619618"/>
            <a:ext cx="704358" cy="30642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95964E9-6477-55D2-27AE-91E290265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486" y="2423077"/>
            <a:ext cx="1005923" cy="100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9E6003-0F12-91E3-8D74-7838CCFD958D}"/>
              </a:ext>
            </a:extLst>
          </p:cNvPr>
          <p:cNvSpPr txBox="1"/>
          <p:nvPr/>
        </p:nvSpPr>
        <p:spPr>
          <a:xfrm>
            <a:off x="5434144" y="1776743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</a:p>
          <a:p>
            <a:pPr algn="ctr"/>
            <a:r>
              <a:rPr lang="en-US" dirty="0"/>
              <a:t>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02F58E-0637-BDA1-138C-76448389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297" y="2423077"/>
            <a:ext cx="1071827" cy="1071827"/>
          </a:xfrm>
          <a:prstGeom prst="rect">
            <a:avLst/>
          </a:prstGeom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967FA87-BA15-1289-CBA8-29EE69984BAA}"/>
              </a:ext>
            </a:extLst>
          </p:cNvPr>
          <p:cNvSpPr/>
          <p:nvPr/>
        </p:nvSpPr>
        <p:spPr>
          <a:xfrm>
            <a:off x="6684674" y="2619618"/>
            <a:ext cx="704358" cy="30642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47897-BA44-A5B6-AD87-C2B62C96D44A}"/>
              </a:ext>
            </a:extLst>
          </p:cNvPr>
          <p:cNvSpPr txBox="1"/>
          <p:nvPr/>
        </p:nvSpPr>
        <p:spPr>
          <a:xfrm>
            <a:off x="9563894" y="1776745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Desktop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15" name="Picture 4" descr="Advantages of C# | CodeGuru.com">
            <a:extLst>
              <a:ext uri="{FF2B5EF4-FFF2-40B4-BE49-F238E27FC236}">
                <a16:creationId xmlns:a16="http://schemas.microsoft.com/office/drawing/2014/main" id="{752F1DE7-B848-41D7-5F1B-793970CAA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0" r="24386"/>
          <a:stretch/>
        </p:blipFill>
        <p:spPr bwMode="auto">
          <a:xfrm>
            <a:off x="9640012" y="2423076"/>
            <a:ext cx="946142" cy="107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32D50D82-1390-913C-8B27-3568D7F556F8}"/>
              </a:ext>
            </a:extLst>
          </p:cNvPr>
          <p:cNvSpPr/>
          <p:nvPr/>
        </p:nvSpPr>
        <p:spPr>
          <a:xfrm>
            <a:off x="8777389" y="2619618"/>
            <a:ext cx="704358" cy="30642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CBD346-4C5A-7822-431B-52D895AC12B7}"/>
              </a:ext>
            </a:extLst>
          </p:cNvPr>
          <p:cNvSpPr txBox="1"/>
          <p:nvPr/>
        </p:nvSpPr>
        <p:spPr>
          <a:xfrm>
            <a:off x="7499019" y="1776744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2CEB55-AC3B-7A88-95F8-737BCC0564AC}"/>
              </a:ext>
            </a:extLst>
          </p:cNvPr>
          <p:cNvSpPr txBox="1"/>
          <p:nvPr/>
        </p:nvSpPr>
        <p:spPr>
          <a:xfrm>
            <a:off x="4230284" y="4009654"/>
            <a:ext cx="3731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Limited functionality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lookup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 list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Item list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Inventory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items to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items from inventory</a:t>
            </a:r>
          </a:p>
        </p:txBody>
      </p:sp>
    </p:spTree>
    <p:extLst>
      <p:ext uri="{BB962C8B-B14F-4D97-AF65-F5344CB8AC3E}">
        <p14:creationId xmlns:p14="http://schemas.microsoft.com/office/powerpoint/2010/main" val="2679116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0627-A2B5-2132-0AB0-CC02B8CD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4" y="365125"/>
            <a:ext cx="270429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(Application)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39F7BE07-71A5-4D0A-BD21-BD16C686A7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8975" y="535021"/>
            <a:ext cx="7649522" cy="5149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07683-DFB2-B2F1-F287-27FECD085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08643">
            <a:off x="352206" y="2217596"/>
            <a:ext cx="1486167" cy="1486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A1D2B-79C5-54E7-B2B4-D09AE5C97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290" y="3429000"/>
            <a:ext cx="1374030" cy="13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1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D13A-CA46-BDD0-678C-E0BE0C55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(Server)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F1D205-58C9-CD8B-5CE4-5274EDC9F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474" y="2664869"/>
            <a:ext cx="6916115" cy="2219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0AC95-8CE3-C357-BC63-114FD72F6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057" y="102790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7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6A42-D534-2E94-978B-784A1621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6CA35-2278-F9E7-BC26-397392FDC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59609"/>
          </a:xfrm>
        </p:spPr>
        <p:txBody>
          <a:bodyPr>
            <a:normAutofit/>
          </a:bodyPr>
          <a:lstStyle/>
          <a:p>
            <a:r>
              <a:rPr lang="en-US" dirty="0"/>
              <a:t>A comprehensive database for an MMORPG is feasible</a:t>
            </a:r>
          </a:p>
          <a:p>
            <a:r>
              <a:rPr lang="en-US" dirty="0"/>
              <a:t>A database and backend API was successfully created</a:t>
            </a:r>
          </a:p>
          <a:p>
            <a:r>
              <a:rPr lang="en-US" dirty="0"/>
              <a:t>Object-relational systems can be very useful when used correctly</a:t>
            </a:r>
          </a:p>
          <a:p>
            <a:r>
              <a:rPr lang="en-US" dirty="0"/>
              <a:t>UDFs and stored procedures make developing APIs much simpler</a:t>
            </a:r>
          </a:p>
          <a:p>
            <a:endParaRPr lang="en-US" dirty="0"/>
          </a:p>
          <a:p>
            <a:r>
              <a:rPr lang="en-US" dirty="0"/>
              <a:t>Integrate the database with an MMORPG project</a:t>
            </a:r>
          </a:p>
          <a:p>
            <a:r>
              <a:rPr lang="en-US" dirty="0"/>
              <a:t>Develop systems for authentication</a:t>
            </a:r>
          </a:p>
          <a:p>
            <a:r>
              <a:rPr lang="en-US" dirty="0"/>
              <a:t>Consider migrating to a production-level API like Django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A1DA1-A0D0-C9FB-EF87-7F3FFC5A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13" y="218872"/>
            <a:ext cx="2438400" cy="24384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8E1CB-B8AB-4B01-8213-919CA84B2D49}"/>
              </a:ext>
            </a:extLst>
          </p:cNvPr>
          <p:cNvCxnSpPr/>
          <p:nvPr/>
        </p:nvCxnSpPr>
        <p:spPr>
          <a:xfrm>
            <a:off x="596283" y="3852908"/>
            <a:ext cx="109994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9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135A26D-9D47-467E-91F1-31149BF0D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170EE-4DC3-7FF6-1E31-6F23C2CDA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dirty="0"/>
              <a:t>Introduction and Motivation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19333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D073-EA2A-5413-5757-3B775F185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Concept for an MMORPG database capable of saving information related to items, characters, and more</a:t>
            </a:r>
          </a:p>
          <a:p>
            <a:r>
              <a:rPr lang="en-US" dirty="0"/>
              <a:t>Huge MMORPG fan</a:t>
            </a:r>
          </a:p>
          <a:p>
            <a:r>
              <a:rPr lang="en-US" dirty="0"/>
              <a:t>Could evolve into a fully functional database for future projects</a:t>
            </a:r>
          </a:p>
          <a:p>
            <a:r>
              <a:rPr lang="en-US" dirty="0"/>
              <a:t>Personally want to use many ORDBMS elements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DDE38-146E-0A0D-F347-9A295CF6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774" y="2392776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AAC5DB-0016-ECBD-97F1-E2D0878E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622" y="304372"/>
            <a:ext cx="2533422" cy="1760728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E09D30-8DF8-9C4E-F8C0-4D272EB74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872" y="4982782"/>
            <a:ext cx="2533423" cy="1095705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6066084"/>
            <a:ext cx="1913062" cy="791916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F3A9F-7C6F-B3BE-B1C1-A7F9AFE31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409" y="2736671"/>
            <a:ext cx="2207976" cy="15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C0441-102A-5436-B6D4-3B6B39D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/>
              <a:t>Problem Statement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2F7FF-1D40-0D62-AA31-513F7D6A3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652458"/>
            <a:ext cx="5440195" cy="544019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31" name="Arc 30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47B41-B13B-84CF-4F07-06DD4D703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r>
              <a:rPr lang="en-US" sz="2200"/>
              <a:t>MMORPGs need to store a lot of data</a:t>
            </a:r>
          </a:p>
          <a:p>
            <a:r>
              <a:rPr lang="en-US" sz="2200"/>
              <a:t>A large portion of the game is related to collecting or finding new items to use</a:t>
            </a:r>
          </a:p>
          <a:p>
            <a:r>
              <a:rPr lang="en-US" sz="2200"/>
              <a:t>Need to store not only item information, but:</a:t>
            </a:r>
          </a:p>
          <a:p>
            <a:pPr lvl="1"/>
            <a:r>
              <a:rPr lang="en-US" sz="2200"/>
              <a:t>Inventories</a:t>
            </a:r>
          </a:p>
          <a:p>
            <a:pPr lvl="1"/>
            <a:r>
              <a:rPr lang="en-US" sz="2200"/>
              <a:t>Banks</a:t>
            </a:r>
          </a:p>
          <a:p>
            <a:pPr lvl="1"/>
            <a:r>
              <a:rPr lang="en-US" sz="2200"/>
              <a:t>Equipped items</a:t>
            </a:r>
          </a:p>
          <a:p>
            <a:r>
              <a:rPr lang="en-US" sz="2200"/>
              <a:t>Additionally, items come in many forms with different uses</a:t>
            </a:r>
          </a:p>
        </p:txBody>
      </p:sp>
    </p:spTree>
    <p:extLst>
      <p:ext uri="{BB962C8B-B14F-4D97-AF65-F5344CB8AC3E}">
        <p14:creationId xmlns:p14="http://schemas.microsoft.com/office/powerpoint/2010/main" val="313026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77A2E-C30F-E03E-106F-D27E05F5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E758D-D1F1-61DF-725E-AC0112F2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2245"/>
            <a:ext cx="1506314" cy="2722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A9297-56A8-F65C-9F8F-8CD46D32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245" y="2126477"/>
            <a:ext cx="2739340" cy="2454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356826-F974-0AA9-54BE-688081F1C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316" y="2351200"/>
            <a:ext cx="3042397" cy="215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9D6D95-FDB1-4982-D46A-A2B47A194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444" y="2026753"/>
            <a:ext cx="1714505" cy="26537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51AC1F-C5B5-2994-BB6D-2206150CF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267" y="4084889"/>
            <a:ext cx="1260179" cy="1260179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961F8B-8F4F-A82C-93AF-B83804156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4203" y="4167125"/>
            <a:ext cx="2533423" cy="1095705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6A4AED-5A80-3E3E-77C4-F2FB4691C7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267" y="4000870"/>
            <a:ext cx="2054989" cy="1428217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55472F-4BF4-E128-0947-6F22F0044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4156" y="3916549"/>
            <a:ext cx="1679079" cy="159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85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1D953C-D794-B780-B9D6-1B992649D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" t="3048" r="-5" b="908"/>
          <a:stretch/>
        </p:blipFill>
        <p:spPr>
          <a:xfrm>
            <a:off x="3068" y="68092"/>
            <a:ext cx="12188932" cy="6789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3D098-A0C9-6996-26F7-C640E91E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6" y="5705337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Conceptual Schema</a:t>
            </a:r>
          </a:p>
        </p:txBody>
      </p:sp>
    </p:spTree>
    <p:extLst>
      <p:ext uri="{BB962C8B-B14F-4D97-AF65-F5344CB8AC3E}">
        <p14:creationId xmlns:p14="http://schemas.microsoft.com/office/powerpoint/2010/main" val="134494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A7FE-E1A8-10F1-8C5A-10152BDF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Schema (Relational-Only)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DC530-3673-7C8E-FFB0-AE1D4AEC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531098"/>
            <a:ext cx="7582958" cy="4448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E0B707-3CD9-1CBA-6A86-5BDFD44DD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27" y="418101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7DBB-AB9B-2BF8-8707-2A228160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Schema (Object-Relational)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615087-2AE7-3DEC-A451-1A7C47B5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231" y="2791732"/>
            <a:ext cx="7973538" cy="35247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476C4-DDAB-6EB1-0D41-2F280581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231" y="1466169"/>
            <a:ext cx="8097380" cy="1314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C926D8-C187-A633-F586-CBECFBE17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734" y="3789101"/>
            <a:ext cx="1968365" cy="196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3D43-849F-2B50-4B59-85A082A2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Schema (Enums &amp; Sequences)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730623E-BA3B-9CDA-BB0C-05A590B7C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547" y="1825625"/>
            <a:ext cx="6040905" cy="385921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38FFCB-B6F1-0B36-4DE9-E4E63C10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6" y="1780872"/>
            <a:ext cx="2226013" cy="22260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A76F7F-FA7B-632B-F369-2FE450C8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472" y="4494178"/>
            <a:ext cx="1762328" cy="176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28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4EDB-2AD2-4AF4-ECA9-3CF32D8F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Schema (Types)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E7EFF4-727F-EA98-A606-F12968140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826" y="2297502"/>
            <a:ext cx="4477375" cy="289600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3E385A-D86A-6290-7A52-1A1EA31F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435" y="3979085"/>
            <a:ext cx="1799618" cy="179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26997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384</Words>
  <Application>Microsoft Office PowerPoint</Application>
  <PresentationFormat>Widescreen</PresentationFormat>
  <Paragraphs>111</Paragraphs>
  <Slides>18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Amasis MT Pro Black</vt:lpstr>
      <vt:lpstr>Aptos</vt:lpstr>
      <vt:lpstr>Arial</vt:lpstr>
      <vt:lpstr>Calibri</vt:lpstr>
      <vt:lpstr>Century Gothic</vt:lpstr>
      <vt:lpstr>ShapesVTI</vt:lpstr>
      <vt:lpstr>MMORPG Database Concept and Implementation</vt:lpstr>
      <vt:lpstr>Introduction and Motivation</vt:lpstr>
      <vt:lpstr>Problem Statement</vt:lpstr>
      <vt:lpstr>Market Research</vt:lpstr>
      <vt:lpstr>Conceptual Schema</vt:lpstr>
      <vt:lpstr>Logical Schema (Relational-Only)</vt:lpstr>
      <vt:lpstr>Logical Schema (Object-Relational)</vt:lpstr>
      <vt:lpstr>Physical Schema (Enums &amp; Sequences)</vt:lpstr>
      <vt:lpstr>Physical Schema (Types)</vt:lpstr>
      <vt:lpstr>Physical Schema (Tables)</vt:lpstr>
      <vt:lpstr>System Architecture</vt:lpstr>
      <vt:lpstr>DBMS Technology and Development</vt:lpstr>
      <vt:lpstr>Functionalities</vt:lpstr>
      <vt:lpstr>CRUD Operations</vt:lpstr>
      <vt:lpstr>Prototype System</vt:lpstr>
      <vt:lpstr>Demo (Application)</vt:lpstr>
      <vt:lpstr>Demo (Server)</vt:lpstr>
      <vt:lpstr>Conclusion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Alekz Green</dc:creator>
  <cp:lastModifiedBy>Alekz Green</cp:lastModifiedBy>
  <cp:revision>5</cp:revision>
  <dcterms:created xsi:type="dcterms:W3CDTF">2024-04-30T02:55:24Z</dcterms:created>
  <dcterms:modified xsi:type="dcterms:W3CDTF">2024-05-01T19:57:34Z</dcterms:modified>
</cp:coreProperties>
</file>